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6"/>
  </p:notesMasterIdLst>
  <p:sldIdLst>
    <p:sldId id="1426" r:id="rId2"/>
    <p:sldId id="256" r:id="rId3"/>
    <p:sldId id="1205" r:id="rId4"/>
    <p:sldId id="1434" r:id="rId5"/>
    <p:sldId id="1441" r:id="rId6"/>
    <p:sldId id="262" r:id="rId7"/>
    <p:sldId id="261" r:id="rId8"/>
    <p:sldId id="1442" r:id="rId9"/>
    <p:sldId id="1447" r:id="rId10"/>
    <p:sldId id="1440" r:id="rId11"/>
    <p:sldId id="1448" r:id="rId12"/>
    <p:sldId id="1407" r:id="rId13"/>
    <p:sldId id="1439" r:id="rId14"/>
    <p:sldId id="140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nette Nobo" initials="JN" lastIdx="1" clrIdx="0">
    <p:extLst>
      <p:ext uri="{19B8F6BF-5375-455C-9EA6-DF929625EA0E}">
        <p15:presenceInfo xmlns:p15="http://schemas.microsoft.com/office/powerpoint/2012/main" userId="S-1-5-21-3991781186-3178972888-1074896750-12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4" autoAdjust="0"/>
    <p:restoredTop sz="85602" autoAdjust="0"/>
  </p:normalViewPr>
  <p:slideViewPr>
    <p:cSldViewPr snapToGrid="0">
      <p:cViewPr varScale="1">
        <p:scale>
          <a:sx n="69" d="100"/>
          <a:sy n="69" d="100"/>
        </p:scale>
        <p:origin x="33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264763-F60D-44C6-B9B7-22DAAD7414C3}" type="datetimeFigureOut">
              <a:rPr lang="en-US" smtClean="0"/>
              <a:t>10/6/2021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4E7A4AA-3958-46A7-94CF-224254874862}" type="slidenum">
              <a:rPr lang="en-US" smtClean="0"/>
              <a:t>‹#›</a:t>
            </a:fld>
            <a:endParaRPr lang="en-US"/>
          </a:p>
        </p:txBody>
      </p:sp>
    </p:spTree>
    <p:extLst>
      <p:ext uri="{BB962C8B-B14F-4D97-AF65-F5344CB8AC3E}">
        <p14:creationId xmlns:p14="http://schemas.microsoft.com/office/powerpoint/2010/main" val="97565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everyone to the KESA Update for February.  I am glad to see and be able to visit with you today. (next slide)</a:t>
            </a:r>
          </a:p>
        </p:txBody>
      </p:sp>
      <p:sp>
        <p:nvSpPr>
          <p:cNvPr id="4" name="Slide Number Placeholder 3"/>
          <p:cNvSpPr>
            <a:spLocks noGrp="1"/>
          </p:cNvSpPr>
          <p:nvPr>
            <p:ph type="sldNum" sz="quarter" idx="5"/>
          </p:nvPr>
        </p:nvSpPr>
        <p:spPr/>
        <p:txBody>
          <a:bodyPr/>
          <a:lstStyle/>
          <a:p>
            <a:fld id="{A4E7A4AA-3958-46A7-94CF-224254874862}" type="slidenum">
              <a:rPr lang="en-US" smtClean="0"/>
              <a:t>2</a:t>
            </a:fld>
            <a:endParaRPr lang="en-US"/>
          </a:p>
        </p:txBody>
      </p:sp>
    </p:spTree>
    <p:extLst>
      <p:ext uri="{BB962C8B-B14F-4D97-AF65-F5344CB8AC3E}">
        <p14:creationId xmlns:p14="http://schemas.microsoft.com/office/powerpoint/2010/main" val="2866153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this month’s KESA Update is two-fold: </a:t>
            </a:r>
          </a:p>
          <a:p>
            <a:pPr marL="228600" indent="-228600">
              <a:buFont typeface="+mj-lt"/>
              <a:buAutoNum type="arabicPeriod"/>
            </a:pPr>
            <a:r>
              <a:rPr lang="en-US" dirty="0"/>
              <a:t>Provide you with an opportunity to see and ask questions about the Revised KESA Application.  As we do this I will attempt to answer questions like:</a:t>
            </a:r>
          </a:p>
          <a:p>
            <a:pPr marL="685800" lvl="1" indent="-228600">
              <a:buFont typeface="+mj-lt"/>
              <a:buAutoNum type="arabicPeriod"/>
            </a:pPr>
            <a:r>
              <a:rPr lang="en-US" sz="1200" dirty="0"/>
              <a:t>What do the new reports look?</a:t>
            </a:r>
          </a:p>
          <a:p>
            <a:pPr marL="685800" lvl="1" indent="-228600">
              <a:buFont typeface="+mj-lt"/>
              <a:buAutoNum type="arabicPeriod"/>
            </a:pPr>
            <a:r>
              <a:rPr lang="en-US" sz="1200" dirty="0"/>
              <a:t>How is compliance going to be reported?</a:t>
            </a:r>
          </a:p>
          <a:p>
            <a:pPr marL="685800" lvl="1" indent="-228600">
              <a:buFont typeface="+mj-lt"/>
              <a:buAutoNum type="arabicPeriod"/>
            </a:pPr>
            <a:r>
              <a:rPr lang="en-US" sz="1200" dirty="0"/>
              <a:t>Where do my goals go?</a:t>
            </a:r>
          </a:p>
          <a:p>
            <a:pPr marL="685800" lvl="1" indent="-228600">
              <a:buFont typeface="+mj-lt"/>
              <a:buAutoNum type="arabicPeriod"/>
            </a:pPr>
            <a:r>
              <a:rPr lang="en-US" sz="1200" dirty="0"/>
              <a:t>What happened to my reports…I can’t find them?</a:t>
            </a:r>
          </a:p>
          <a:p>
            <a:pPr marL="685800" lvl="1" indent="-228600">
              <a:buFont typeface="+mj-lt"/>
              <a:buAutoNum type="arabicPeriod"/>
            </a:pPr>
            <a:endParaRPr lang="en-US" sz="1200" dirty="0"/>
          </a:p>
          <a:p>
            <a:pPr marL="228600" lvl="0" indent="-228600">
              <a:buFont typeface="+mj-lt"/>
              <a:buAutoNum type="arabicPeriod"/>
            </a:pPr>
            <a:r>
              <a:rPr lang="en-US" sz="1200" dirty="0"/>
              <a:t>Provide clarifying information on the KESA Regional Support and Training Pilot</a:t>
            </a:r>
          </a:p>
          <a:p>
            <a:pPr lvl="0"/>
            <a:endParaRPr lang="en-US" dirty="0"/>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3</a:t>
            </a:fld>
            <a:endParaRPr lang="en-US"/>
          </a:p>
        </p:txBody>
      </p:sp>
    </p:spTree>
    <p:extLst>
      <p:ext uri="{BB962C8B-B14F-4D97-AF65-F5344CB8AC3E}">
        <p14:creationId xmlns:p14="http://schemas.microsoft.com/office/powerpoint/2010/main" val="243968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Still accessed through the Authenticated Application</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4</a:t>
            </a:fld>
            <a:endParaRPr lang="en-US"/>
          </a:p>
        </p:txBody>
      </p:sp>
    </p:spTree>
    <p:extLst>
      <p:ext uri="{BB962C8B-B14F-4D97-AF65-F5344CB8AC3E}">
        <p14:creationId xmlns:p14="http://schemas.microsoft.com/office/powerpoint/2010/main" val="4238531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Still accessed through the Authenticated Application</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5</a:t>
            </a:fld>
            <a:endParaRPr lang="en-US"/>
          </a:p>
        </p:txBody>
      </p:sp>
    </p:spTree>
    <p:extLst>
      <p:ext uri="{BB962C8B-B14F-4D97-AF65-F5344CB8AC3E}">
        <p14:creationId xmlns:p14="http://schemas.microsoft.com/office/powerpoint/2010/main" val="2996073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e7bd5b24bb_10_159:notes"/>
          <p:cNvSpPr>
            <a:spLocks noGrp="1" noRot="1" noChangeAspect="1"/>
          </p:cNvSpPr>
          <p:nvPr>
            <p:ph type="sldImg" idx="2"/>
          </p:nvPr>
        </p:nvSpPr>
        <p:spPr>
          <a:xfrm>
            <a:off x="404813" y="696913"/>
            <a:ext cx="6200775" cy="348773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7" name="Google Shape;237;ge7bd5b24bb_10_159:notes"/>
          <p:cNvSpPr txBox="1">
            <a:spLocks noGrp="1"/>
          </p:cNvSpPr>
          <p:nvPr>
            <p:ph type="body" idx="1"/>
          </p:nvPr>
        </p:nvSpPr>
        <p:spPr>
          <a:xfrm>
            <a:off x="701041" y="4415791"/>
            <a:ext cx="5608184" cy="4183334"/>
          </a:xfrm>
          <a:prstGeom prst="rect">
            <a:avLst/>
          </a:prstGeom>
          <a:noFill/>
          <a:ln>
            <a:noFill/>
          </a:ln>
        </p:spPr>
        <p:txBody>
          <a:bodyPr spcFirstLastPara="1" wrap="square" lIns="93037" tIns="93037" rIns="93037" bIns="93037" anchor="t" anchorCtr="0">
            <a:noAutofit/>
          </a:bodyPr>
          <a:lstStyle/>
          <a:p>
            <a:pPr>
              <a:buSzPts val="1100"/>
            </a:pPr>
            <a:r>
              <a:rPr lang="en-US" sz="1400" dirty="0"/>
              <a:t>Language Alignment</a:t>
            </a:r>
            <a:endParaRPr sz="14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Still accessed through the Authenticated Application</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10</a:t>
            </a:fld>
            <a:endParaRPr lang="en-US"/>
          </a:p>
        </p:txBody>
      </p:sp>
    </p:spTree>
    <p:extLst>
      <p:ext uri="{BB962C8B-B14F-4D97-AF65-F5344CB8AC3E}">
        <p14:creationId xmlns:p14="http://schemas.microsoft.com/office/powerpoint/2010/main" val="3396212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mark your calendars for next year’s KESA Updates.  A reminder with the dates, time and zoom link for registration will be sent out in August.</a:t>
            </a:r>
          </a:p>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12</a:t>
            </a:fld>
            <a:endParaRPr lang="en-US"/>
          </a:p>
        </p:txBody>
      </p:sp>
    </p:spTree>
    <p:extLst>
      <p:ext uri="{BB962C8B-B14F-4D97-AF65-F5344CB8AC3E}">
        <p14:creationId xmlns:p14="http://schemas.microsoft.com/office/powerpoint/2010/main" val="3412605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E7A4AA-3958-46A7-94CF-224254874862}" type="slidenum">
              <a:rPr lang="en-US" smtClean="0"/>
              <a:t>14</a:t>
            </a:fld>
            <a:endParaRPr lang="en-US"/>
          </a:p>
        </p:txBody>
      </p:sp>
    </p:spTree>
    <p:extLst>
      <p:ext uri="{BB962C8B-B14F-4D97-AF65-F5344CB8AC3E}">
        <p14:creationId xmlns:p14="http://schemas.microsoft.com/office/powerpoint/2010/main" val="696227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B456F-EA9E-4048-A76C-D0D4839A02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23D865B-DCA2-4685-97AB-DBCAF13C75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037CD5-08D9-411F-B831-5A4766ACEF0C}"/>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5" name="Footer Placeholder 4">
            <a:extLst>
              <a:ext uri="{FF2B5EF4-FFF2-40B4-BE49-F238E27FC236}">
                <a16:creationId xmlns:a16="http://schemas.microsoft.com/office/drawing/2014/main" id="{6AF7F77A-6BE5-459F-8BB6-D34755F23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40D29-2E8A-4250-B89B-3419D838A89C}"/>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E03CC06A-81DB-4D70-8C0F-468B97473E0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Tree>
    <p:extLst>
      <p:ext uri="{BB962C8B-B14F-4D97-AF65-F5344CB8AC3E}">
        <p14:creationId xmlns:p14="http://schemas.microsoft.com/office/powerpoint/2010/main" val="400818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10E6-DC1A-4B63-8A12-07B60D3F17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553FF3-3F0D-4E5A-A649-904B9C017A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537840-9935-4EC8-9211-200CA0453C33}"/>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5" name="Footer Placeholder 4">
            <a:extLst>
              <a:ext uri="{FF2B5EF4-FFF2-40B4-BE49-F238E27FC236}">
                <a16:creationId xmlns:a16="http://schemas.microsoft.com/office/drawing/2014/main" id="{1501503F-43B1-4B2A-B616-401E2DD246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8A898-99B4-4118-B588-2DAD305D6AD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262857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DBEA5-0E34-449E-867D-E0DBCEBE1A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BEBC95-8FAD-4CAD-8FAE-A0F28446E9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861E9-BC57-42D5-BC53-AC9384F425A6}"/>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5" name="Footer Placeholder 4">
            <a:extLst>
              <a:ext uri="{FF2B5EF4-FFF2-40B4-BE49-F238E27FC236}">
                <a16:creationId xmlns:a16="http://schemas.microsoft.com/office/drawing/2014/main" id="{792CA577-C57B-4BE7-A5AE-92D26AA8F3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24430-B7A8-4FDF-B32B-02CB1A776E38}"/>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432952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only sta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177337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 consultant informa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85CF677-628B-43A7-AA88-9DD0BBB3A01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1999" cy="6857999"/>
          </a:xfrm>
          <a:prstGeom prst="rect">
            <a:avLst/>
          </a:prstGeom>
        </p:spPr>
      </p:pic>
      <p:sp>
        <p:nvSpPr>
          <p:cNvPr id="3" name="Date Placeholder 2">
            <a:extLst>
              <a:ext uri="{FF2B5EF4-FFF2-40B4-BE49-F238E27FC236}">
                <a16:creationId xmlns:a16="http://schemas.microsoft.com/office/drawing/2014/main" id="{E5289218-7CB7-4181-8221-C0440523BEC9}"/>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4" name="Footer Placeholder 3">
            <a:extLst>
              <a:ext uri="{FF2B5EF4-FFF2-40B4-BE49-F238E27FC236}">
                <a16:creationId xmlns:a16="http://schemas.microsoft.com/office/drawing/2014/main" id="{C0DB162A-3F38-40BA-82D2-7C72C64118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B03C34-34B1-4B5B-AEED-AE92CCC42FD7}"/>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9" name="Content Placeholder 8">
            <a:extLst>
              <a:ext uri="{FF2B5EF4-FFF2-40B4-BE49-F238E27FC236}">
                <a16:creationId xmlns:a16="http://schemas.microsoft.com/office/drawing/2014/main" id="{019EEF34-BD1D-4AD5-89F7-C78D3A3B74B9}"/>
              </a:ext>
            </a:extLst>
          </p:cNvPr>
          <p:cNvSpPr>
            <a:spLocks noGrp="1"/>
          </p:cNvSpPr>
          <p:nvPr>
            <p:ph sz="quarter" idx="13"/>
          </p:nvPr>
        </p:nvSpPr>
        <p:spPr>
          <a:xfrm>
            <a:off x="1244889"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3" name="Content Placeholder 8">
            <a:extLst>
              <a:ext uri="{FF2B5EF4-FFF2-40B4-BE49-F238E27FC236}">
                <a16:creationId xmlns:a16="http://schemas.microsoft.com/office/drawing/2014/main" id="{D0AFE5B4-1938-41A0-B0F4-D9FA324FA7EF}"/>
              </a:ext>
            </a:extLst>
          </p:cNvPr>
          <p:cNvSpPr>
            <a:spLocks noGrp="1"/>
          </p:cNvSpPr>
          <p:nvPr>
            <p:ph sz="quarter" idx="14"/>
          </p:nvPr>
        </p:nvSpPr>
        <p:spPr>
          <a:xfrm>
            <a:off x="6338743" y="3168073"/>
            <a:ext cx="4592495" cy="2354046"/>
          </a:xfrm>
        </p:spPr>
        <p:txBody>
          <a:bodyPr anchor="ctr">
            <a:normAutofit/>
          </a:bodyPr>
          <a:lstStyle>
            <a:lvl1pPr marL="0" indent="0">
              <a:buNone/>
              <a:defRPr sz="2000" b="0"/>
            </a:lvl1pPr>
            <a:lvl2pPr marL="457200" indent="0">
              <a:buNone/>
              <a:defRPr sz="2000"/>
            </a:lvl2pPr>
            <a:lvl3pPr marL="914400" indent="0">
              <a:buNone/>
              <a:defRPr/>
            </a:lvl3pPr>
            <a:lvl4pPr marL="1371600" indent="0">
              <a:buNone/>
              <a:defRPr/>
            </a:lvl4pPr>
            <a:lvl5pPr marL="1828800" indent="0">
              <a:buNone/>
              <a:defRPr/>
            </a:lvl5pPr>
          </a:lstStyle>
          <a:p>
            <a:pPr lvl="0"/>
            <a:r>
              <a:rPr lang="en-US" dirty="0"/>
              <a:t>Edit Master text styles</a:t>
            </a:r>
          </a:p>
          <a:p>
            <a:pPr lvl="0"/>
            <a:endParaRPr lang="en-US" dirty="0"/>
          </a:p>
          <a:p>
            <a:pPr lvl="1"/>
            <a:endParaRPr lang="en-US" dirty="0"/>
          </a:p>
        </p:txBody>
      </p:sp>
      <p:sp>
        <p:nvSpPr>
          <p:cNvPr id="14" name="TextBox 13" descr="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
            <a:extLst>
              <a:ext uri="{FF2B5EF4-FFF2-40B4-BE49-F238E27FC236}">
                <a16:creationId xmlns:a16="http://schemas.microsoft.com/office/drawing/2014/main" id="{1A8F5A1F-1699-4EF1-82AF-7354D891452F}"/>
              </a:ext>
            </a:extLst>
          </p:cNvPr>
          <p:cNvSpPr txBox="1"/>
          <p:nvPr userDrawn="1"/>
        </p:nvSpPr>
        <p:spPr>
          <a:xfrm>
            <a:off x="1244889" y="5661891"/>
            <a:ext cx="9686349" cy="507831"/>
          </a:xfrm>
          <a:prstGeom prst="rect">
            <a:avLst/>
          </a:prstGeom>
          <a:noFill/>
        </p:spPr>
        <p:txBody>
          <a:bodyPr wrap="square" rtlCol="0">
            <a:spAutoFit/>
          </a:bodyPr>
          <a:lstStyle/>
          <a:p>
            <a:r>
              <a:rPr lang="en-US" sz="900" dirty="0"/>
              <a:t>The Kansas State Department of Education does not discriminate on the basis of race, color, national origin, sex, disability or age in its programs and activities and provides equal access to the Boy Scouts and other designated youth groups. The following person has been designated to handle inquiries regarding the nondiscrimination policies:  KSDE General Counsel, Office of General Counsel, KSDE, Landon State Office Building, 900 S.W. Jackson, Suite 102, Topeka, KS 66612, (785) 296-3201.</a:t>
            </a:r>
          </a:p>
        </p:txBody>
      </p:sp>
    </p:spTree>
    <p:extLst>
      <p:ext uri="{BB962C8B-B14F-4D97-AF65-F5344CB8AC3E}">
        <p14:creationId xmlns:p14="http://schemas.microsoft.com/office/powerpoint/2010/main" val="416758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5" y="666"/>
            <a:ext cx="12189629" cy="6856666"/>
          </a:xfrm>
          <a:prstGeom prst="rect">
            <a:avLst/>
          </a:prstGeom>
        </p:spPr>
      </p:pic>
      <p:sp>
        <p:nvSpPr>
          <p:cNvPr id="3" name="Subtitle 2"/>
          <p:cNvSpPr>
            <a:spLocks noGrp="1"/>
          </p:cNvSpPr>
          <p:nvPr>
            <p:ph type="subTitle" idx="1"/>
          </p:nvPr>
        </p:nvSpPr>
        <p:spPr>
          <a:xfrm>
            <a:off x="1524000" y="4326467"/>
            <a:ext cx="7480151" cy="1037658"/>
          </a:xfrm>
          <a:prstGeom prst="rect">
            <a:avLst/>
          </a:prstGeo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8" name="Title 7">
            <a:extLst>
              <a:ext uri="{FF2B5EF4-FFF2-40B4-BE49-F238E27FC236}">
                <a16:creationId xmlns:a16="http://schemas.microsoft.com/office/drawing/2014/main" id="{D549B9DA-B246-4EEB-B88F-6E64659851AD}"/>
              </a:ext>
            </a:extLst>
          </p:cNvPr>
          <p:cNvSpPr>
            <a:spLocks noGrp="1"/>
          </p:cNvSpPr>
          <p:nvPr>
            <p:ph type="title"/>
          </p:nvPr>
        </p:nvSpPr>
        <p:spPr>
          <a:xfrm>
            <a:off x="1524000" y="1597891"/>
            <a:ext cx="7480151" cy="2728576"/>
          </a:xfrm>
        </p:spPr>
        <p:txBody>
          <a:bodyPr/>
          <a:lstStyle>
            <a:lvl1pPr>
              <a:defRPr>
                <a:solidFill>
                  <a:schemeClr val="tx1"/>
                </a:solidFill>
              </a:defRPr>
            </a:lvl1pPr>
          </a:lstStyle>
          <a:p>
            <a:r>
              <a:rPr lang="en-US" dirty="0"/>
              <a:t>Click to edit Master title style</a:t>
            </a:r>
          </a:p>
        </p:txBody>
      </p:sp>
      <p:sp>
        <p:nvSpPr>
          <p:cNvPr id="9" name="Date Placeholder 8">
            <a:extLst>
              <a:ext uri="{FF2B5EF4-FFF2-40B4-BE49-F238E27FC236}">
                <a16:creationId xmlns:a16="http://schemas.microsoft.com/office/drawing/2014/main" id="{0B8430E5-56DC-4D4E-8E0C-064A4EBB9CEF}"/>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10" name="Footer Placeholder 9">
            <a:extLst>
              <a:ext uri="{FF2B5EF4-FFF2-40B4-BE49-F238E27FC236}">
                <a16:creationId xmlns:a16="http://schemas.microsoft.com/office/drawing/2014/main" id="{4D4CF198-164A-403B-80C4-44E0196DF56C}"/>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393C20EE-24EE-4FCE-8C00-CBB4F6AEFA3E}"/>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1660188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44073"/>
            <a:ext cx="10515600" cy="4532890"/>
          </a:xfrm>
          <a:prstGeom prst="rect">
            <a:avLst/>
          </a:prstGeom>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A706AEE-E4B8-4315-A38A-5DBF50C52D73}" type="datetimeFigureOut">
              <a:rPr lang="en-US" smtClean="0"/>
              <a:t>10/6/2021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D1F73E-0BBA-472D-89D7-AA97411977D3}" type="slidenum">
              <a:rPr lang="en-US" smtClean="0"/>
              <a:t>‹#›</a:t>
            </a:fld>
            <a:endParaRPr lang="en-US"/>
          </a:p>
        </p:txBody>
      </p:sp>
      <p:sp>
        <p:nvSpPr>
          <p:cNvPr id="7" name="Title 6">
            <a:extLst>
              <a:ext uri="{FF2B5EF4-FFF2-40B4-BE49-F238E27FC236}">
                <a16:creationId xmlns:a16="http://schemas.microsoft.com/office/drawing/2014/main" id="{F4E87B5A-4C30-4ABE-B2BE-71FBF9F2A8B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2978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37E57-90EB-4392-A853-E6C177DBF2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3" name="Date Placeholder 2">
            <a:extLst>
              <a:ext uri="{FF2B5EF4-FFF2-40B4-BE49-F238E27FC236}">
                <a16:creationId xmlns:a16="http://schemas.microsoft.com/office/drawing/2014/main" id="{EB0C64CA-01BD-460D-89C9-0C2043D580EB}"/>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4" name="Footer Placeholder 3">
            <a:extLst>
              <a:ext uri="{FF2B5EF4-FFF2-40B4-BE49-F238E27FC236}">
                <a16:creationId xmlns:a16="http://schemas.microsoft.com/office/drawing/2014/main" id="{1583761E-B5D3-45B1-B910-9807F7E125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D9092A-2CD1-40F9-B4AA-7D5FC15F2ADE}"/>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E1829E2D-5DC0-4E9F-B678-9019679156F8}"/>
              </a:ext>
            </a:extLst>
          </p:cNvPr>
          <p:cNvSpPr>
            <a:spLocks noGrp="1"/>
          </p:cNvSpPr>
          <p:nvPr>
            <p:ph type="title"/>
          </p:nvPr>
        </p:nvSpPr>
        <p:spPr>
          <a:xfrm>
            <a:off x="838200" y="4290581"/>
            <a:ext cx="11353800" cy="891019"/>
          </a:xfrm>
          <a:prstGeom prst="rect">
            <a:avLst/>
          </a:prstGeom>
        </p:spPr>
        <p:txBody>
          <a:bodyPr anchor="t"/>
          <a:lstStyle/>
          <a:p>
            <a:r>
              <a:rPr lang="en-US"/>
              <a:t>Click to edit Master title style</a:t>
            </a:r>
          </a:p>
        </p:txBody>
      </p:sp>
      <p:sp>
        <p:nvSpPr>
          <p:cNvPr id="9" name="Text Placeholder 2">
            <a:extLst>
              <a:ext uri="{FF2B5EF4-FFF2-40B4-BE49-F238E27FC236}">
                <a16:creationId xmlns:a16="http://schemas.microsoft.com/office/drawing/2014/main" id="{4389D740-357F-4BFD-B6E8-D6C74B9D819B}"/>
              </a:ext>
            </a:extLst>
          </p:cNvPr>
          <p:cNvSpPr>
            <a:spLocks noGrp="1"/>
          </p:cNvSpPr>
          <p:nvPr>
            <p:ph type="body" idx="1"/>
          </p:nvPr>
        </p:nvSpPr>
        <p:spPr>
          <a:xfrm>
            <a:off x="3581400" y="5331272"/>
            <a:ext cx="8610600" cy="688099"/>
          </a:xfrm>
          <a:prstGeom prst="rect">
            <a:avLst/>
          </a:prstGeo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274860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706AEE-E4B8-4315-A38A-5DBF50C52D73}" type="datetimeFigureOut">
              <a:rPr lang="en-US" smtClean="0"/>
              <a:t>10/6/2021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D1F73E-0BBA-472D-89D7-AA97411977D3}" type="slidenum">
              <a:rPr lang="en-US" smtClean="0"/>
              <a:t>‹#›</a:t>
            </a:fld>
            <a:endParaRPr lang="en-US"/>
          </a:p>
        </p:txBody>
      </p:sp>
      <p:sp>
        <p:nvSpPr>
          <p:cNvPr id="8" name="Title 7">
            <a:extLst>
              <a:ext uri="{FF2B5EF4-FFF2-40B4-BE49-F238E27FC236}">
                <a16:creationId xmlns:a16="http://schemas.microsoft.com/office/drawing/2014/main" id="{CD0CFDC3-B650-4CCE-8A51-79C6018F060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5333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13" name="Content Placeholder 12">
            <a:extLst>
              <a:ext uri="{FF2B5EF4-FFF2-40B4-BE49-F238E27FC236}">
                <a16:creationId xmlns:a16="http://schemas.microsoft.com/office/drawing/2014/main" id="{8527C91C-D68F-46DB-9618-F4AE37D5AFEF}"/>
              </a:ext>
            </a:extLst>
          </p:cNvPr>
          <p:cNvSpPr>
            <a:spLocks noGrp="1"/>
          </p:cNvSpPr>
          <p:nvPr>
            <p:ph sz="quarter" idx="13"/>
          </p:nvPr>
        </p:nvSpPr>
        <p:spPr>
          <a:xfrm>
            <a:off x="838200" y="1458913"/>
            <a:ext cx="10393363" cy="2817523"/>
          </a:xfrm>
        </p:spPr>
        <p:txBody>
          <a:bodyPr lIns="1645920" tIns="914400" rIns="1645920" bIns="914400" anchor="t" anchorCtr="0">
            <a:normAutofit/>
          </a:bodyPr>
          <a:lstStyle>
            <a:lvl1pPr marL="0" indent="0">
              <a:buNone/>
              <a:defRPr sz="3600" i="1"/>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6" name="Text Placeholder 15">
            <a:extLst>
              <a:ext uri="{FF2B5EF4-FFF2-40B4-BE49-F238E27FC236}">
                <a16:creationId xmlns:a16="http://schemas.microsoft.com/office/drawing/2014/main" id="{40D0A9EE-76F6-42DC-BF8D-A7F378AFACB4}"/>
              </a:ext>
            </a:extLst>
          </p:cNvPr>
          <p:cNvSpPr>
            <a:spLocks noGrp="1"/>
          </p:cNvSpPr>
          <p:nvPr>
            <p:ph type="body" sz="quarter" idx="14"/>
          </p:nvPr>
        </p:nvSpPr>
        <p:spPr>
          <a:xfrm>
            <a:off x="828675" y="4284663"/>
            <a:ext cx="10402888" cy="850900"/>
          </a:xfrm>
        </p:spPr>
        <p:txBody>
          <a:bodyPr anchor="b" anchorCtr="0">
            <a:normAutofit/>
          </a:bodyPr>
          <a:lstStyle>
            <a:lvl1pPr marL="0" indent="0" algn="r">
              <a:buNone/>
              <a:defRPr sz="1800"/>
            </a:lvl1pPr>
            <a:lvl2pPr marL="457200" indent="0" algn="r">
              <a:buNone/>
              <a:defRPr/>
            </a:lvl2pPr>
            <a:lvl3pPr marL="914400" indent="0" algn="r">
              <a:buNone/>
              <a:defRPr/>
            </a:lvl3pPr>
            <a:lvl4pPr marL="1371600" indent="0" algn="r">
              <a:buNone/>
              <a:defRPr/>
            </a:lvl4pPr>
            <a:lvl5pPr marL="1828800" indent="0" algn="r">
              <a:buNone/>
              <a:defRPr/>
            </a:lvl5pPr>
          </a:lstStyle>
          <a:p>
            <a:pPr lvl="0"/>
            <a:endParaRPr lang="en-US" dirty="0"/>
          </a:p>
        </p:txBody>
      </p:sp>
    </p:spTree>
    <p:extLst>
      <p:ext uri="{BB962C8B-B14F-4D97-AF65-F5344CB8AC3E}">
        <p14:creationId xmlns:p14="http://schemas.microsoft.com/office/powerpoint/2010/main" val="3369006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logo">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20A275-CDAF-4332-977F-98FD1C240F7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7" y="1714"/>
            <a:ext cx="12185906" cy="6854571"/>
          </a:xfrm>
          <a:prstGeom prst="rect">
            <a:avLst/>
          </a:prstGeom>
        </p:spPr>
      </p:pic>
      <p:sp>
        <p:nvSpPr>
          <p:cNvPr id="9" name="Date Placeholder 8">
            <a:extLst>
              <a:ext uri="{FF2B5EF4-FFF2-40B4-BE49-F238E27FC236}">
                <a16:creationId xmlns:a16="http://schemas.microsoft.com/office/drawing/2014/main" id="{08FD5089-5B03-4359-ADCD-5DE5647F6457}"/>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10" name="Footer Placeholder 9">
            <a:extLst>
              <a:ext uri="{FF2B5EF4-FFF2-40B4-BE49-F238E27FC236}">
                <a16:creationId xmlns:a16="http://schemas.microsoft.com/office/drawing/2014/main" id="{5D117427-AF77-45D9-8A97-E955BF543D4E}"/>
              </a:ext>
            </a:extLst>
          </p:cNvPr>
          <p:cNvSpPr>
            <a:spLocks noGrp="1"/>
          </p:cNvSpPr>
          <p:nvPr>
            <p:ph type="ftr" sz="quarter" idx="11"/>
          </p:nvPr>
        </p:nvSpPr>
        <p:spPr/>
        <p:txBody>
          <a:bodyPr/>
          <a:lstStyle/>
          <a:p>
            <a:endParaRPr lang="en-US"/>
          </a:p>
        </p:txBody>
      </p:sp>
      <p:sp>
        <p:nvSpPr>
          <p:cNvPr id="11" name="Slide Number Placeholder 10">
            <a:extLst>
              <a:ext uri="{FF2B5EF4-FFF2-40B4-BE49-F238E27FC236}">
                <a16:creationId xmlns:a16="http://schemas.microsoft.com/office/drawing/2014/main" id="{C98F76AE-15EC-4227-952F-9AF33AA56BF2}"/>
              </a:ext>
            </a:extLst>
          </p:cNvPr>
          <p:cNvSpPr>
            <a:spLocks noGrp="1"/>
          </p:cNvSpPr>
          <p:nvPr>
            <p:ph type="sldNum" sz="quarter" idx="12"/>
          </p:nvPr>
        </p:nvSpPr>
        <p:spPr/>
        <p:txBody>
          <a:bodyPr/>
          <a:lstStyle/>
          <a:p>
            <a:fld id="{7FD1F73E-0BBA-472D-89D7-AA97411977D3}" type="slidenum">
              <a:rPr lang="en-US" smtClean="0"/>
              <a:t>‹#›</a:t>
            </a:fld>
            <a:endParaRPr lang="en-US"/>
          </a:p>
        </p:txBody>
      </p:sp>
      <p:sp>
        <p:nvSpPr>
          <p:cNvPr id="2" name="Title 1">
            <a:extLst>
              <a:ext uri="{FF2B5EF4-FFF2-40B4-BE49-F238E27FC236}">
                <a16:creationId xmlns:a16="http://schemas.microsoft.com/office/drawing/2014/main" id="{F24B4279-F9B4-4F4D-8122-8EAE90CBA59C}"/>
              </a:ext>
            </a:extLst>
          </p:cNvPr>
          <p:cNvSpPr>
            <a:spLocks noGrp="1"/>
          </p:cNvSpPr>
          <p:nvPr>
            <p:ph type="title"/>
          </p:nvPr>
        </p:nvSpPr>
        <p:spPr>
          <a:xfrm>
            <a:off x="838200" y="2766219"/>
            <a:ext cx="10515600" cy="1325563"/>
          </a:xfrm>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306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31C8-9F0B-4479-BF6D-7231AA08AA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2F08E-BB12-478C-A76E-FB3E77F81F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7647D4-DF59-4D4A-B412-2888EE824305}"/>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5" name="Footer Placeholder 4">
            <a:extLst>
              <a:ext uri="{FF2B5EF4-FFF2-40B4-BE49-F238E27FC236}">
                <a16:creationId xmlns:a16="http://schemas.microsoft.com/office/drawing/2014/main" id="{611805FC-B0A6-4CB3-8D0D-AF481D7C2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7D0F7-BFC3-4742-810B-8E3F8B98FEDB}"/>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9121886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hot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5" y="2571"/>
            <a:ext cx="12188950" cy="6852858"/>
          </a:xfrm>
          <a:prstGeom prst="rect">
            <a:avLst/>
          </a:prstGeom>
        </p:spPr>
      </p:pic>
      <p:sp>
        <p:nvSpPr>
          <p:cNvPr id="2" name="Date Placeholder 1"/>
          <p:cNvSpPr>
            <a:spLocks noGrp="1"/>
          </p:cNvSpPr>
          <p:nvPr>
            <p:ph type="dt" sz="half" idx="10"/>
          </p:nvPr>
        </p:nvSpPr>
        <p:spPr/>
        <p:txBody>
          <a:bodyPr/>
          <a:lstStyle/>
          <a:p>
            <a:fld id="{4A706AEE-E4B8-4315-A38A-5DBF50C52D73}" type="datetimeFigureOut">
              <a:rPr lang="en-US" smtClean="0"/>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
        <p:nvSpPr>
          <p:cNvPr id="10" name="Picture Placeholder 9">
            <a:extLst>
              <a:ext uri="{FF2B5EF4-FFF2-40B4-BE49-F238E27FC236}">
                <a16:creationId xmlns:a16="http://schemas.microsoft.com/office/drawing/2014/main" id="{1D4316CC-A48F-4BBE-B42A-217912B9343F}"/>
              </a:ext>
            </a:extLst>
          </p:cNvPr>
          <p:cNvSpPr>
            <a:spLocks noGrp="1" noChangeAspect="1"/>
          </p:cNvSpPr>
          <p:nvPr>
            <p:ph type="pic" sz="quarter" idx="13"/>
          </p:nvPr>
        </p:nvSpPr>
        <p:spPr>
          <a:xfrm>
            <a:off x="0" y="0"/>
            <a:ext cx="12188952" cy="5116945"/>
          </a:xfrm>
        </p:spPr>
        <p:txBody>
          <a:bodyPr anchor="ctr" anchorCtr="0">
            <a:noAutofit/>
          </a:bodyPr>
          <a:lstStyle>
            <a:lvl1pPr marL="0" indent="0" algn="ctr">
              <a:buNone/>
              <a:defRPr/>
            </a:lvl1pPr>
          </a:lstStyle>
          <a:p>
            <a:endParaRPr lang="en-US" dirty="0"/>
          </a:p>
        </p:txBody>
      </p:sp>
      <p:sp>
        <p:nvSpPr>
          <p:cNvPr id="11" name="Title 10">
            <a:extLst>
              <a:ext uri="{FF2B5EF4-FFF2-40B4-BE49-F238E27FC236}">
                <a16:creationId xmlns:a16="http://schemas.microsoft.com/office/drawing/2014/main" id="{18FF99EB-A947-4D83-8F9E-CA5EF676B147}"/>
              </a:ext>
            </a:extLst>
          </p:cNvPr>
          <p:cNvSpPr>
            <a:spLocks noGrp="1"/>
          </p:cNvSpPr>
          <p:nvPr>
            <p:ph type="title"/>
          </p:nvPr>
        </p:nvSpPr>
        <p:spPr>
          <a:xfrm>
            <a:off x="838200" y="5218545"/>
            <a:ext cx="10420927" cy="1003851"/>
          </a:xfrm>
        </p:spPr>
        <p:txBody>
          <a:bodyPr anchor="t">
            <a:normAutofit/>
          </a:bodyPr>
          <a:lstStyle>
            <a:lvl1pPr>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8211635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7" name="Media Placeholder 6">
            <a:extLst>
              <a:ext uri="{FF2B5EF4-FFF2-40B4-BE49-F238E27FC236}">
                <a16:creationId xmlns:a16="http://schemas.microsoft.com/office/drawing/2014/main" id="{D9F3DECE-3D90-46B8-AA48-F29BB31281AC}"/>
              </a:ext>
            </a:extLst>
          </p:cNvPr>
          <p:cNvSpPr>
            <a:spLocks noGrp="1"/>
          </p:cNvSpPr>
          <p:nvPr>
            <p:ph type="media" sz="quarter" idx="14"/>
          </p:nvPr>
        </p:nvSpPr>
        <p:spPr>
          <a:xfrm>
            <a:off x="1134918" y="803563"/>
            <a:ext cx="9922164" cy="4932218"/>
          </a:xfrm>
        </p:spPr>
        <p:txBody>
          <a:bodyPr anchor="ctr" anchorCtr="0"/>
          <a:lstStyle>
            <a:lvl1pPr marL="0" indent="0" algn="ctr">
              <a:buNone/>
              <a:defRPr>
                <a:noFill/>
              </a:defRPr>
            </a:lvl1pPr>
          </a:lstStyle>
          <a:p>
            <a:endParaRPr lang="en-US"/>
          </a:p>
        </p:txBody>
      </p:sp>
      <p:sp>
        <p:nvSpPr>
          <p:cNvPr id="2" name="Date Placeholder 1"/>
          <p:cNvSpPr>
            <a:spLocks noGrp="1"/>
          </p:cNvSpPr>
          <p:nvPr>
            <p:ph type="dt" sz="half" idx="10"/>
          </p:nvPr>
        </p:nvSpPr>
        <p:spPr/>
        <p:txBody>
          <a:bodyPr/>
          <a:lstStyle/>
          <a:p>
            <a:fld id="{4A706AEE-E4B8-4315-A38A-5DBF50C52D73}" type="datetimeFigureOut">
              <a:rPr lang="en-US" smtClean="0"/>
              <a:t>10/6/2021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41474035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4_Custom Layout">
    <p:bg>
      <p:bgPr>
        <a:solidFill>
          <a:schemeClr val="tx1"/>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1016000" y="1193800"/>
            <a:ext cx="5994400" cy="4267200"/>
          </a:xfrm>
          <a:prstGeom prst="rect">
            <a:avLst/>
          </a:prstGeom>
          <a:noFill/>
        </p:spPr>
        <p:txBody>
          <a:bodyPr anchor="ctr"/>
          <a:lstStyle>
            <a:lvl1pPr marL="0" indent="0" algn="ctr">
              <a:buNone/>
              <a:defRPr i="1">
                <a:solidFill>
                  <a:schemeClr val="bg1"/>
                </a:solidFill>
              </a:defRPr>
            </a:lvl1pPr>
            <a:lvl2pPr marL="609585" indent="0" algn="r">
              <a:buNone/>
              <a:defRPr i="1">
                <a:solidFill>
                  <a:schemeClr val="bg1"/>
                </a:solidFill>
              </a:defRPr>
            </a:lvl2pPr>
            <a:lvl3pPr marL="1219170" indent="0" algn="ctr">
              <a:buNone/>
              <a:defRPr i="1">
                <a:solidFill>
                  <a:schemeClr val="bg1"/>
                </a:solidFill>
              </a:defRPr>
            </a:lvl3pPr>
            <a:lvl4pPr marL="1828754" indent="0" algn="ctr">
              <a:buNone/>
              <a:defRPr i="1">
                <a:solidFill>
                  <a:schemeClr val="bg1"/>
                </a:solidFill>
              </a:defRPr>
            </a:lvl4pPr>
            <a:lvl5pPr marL="2438339" indent="0" algn="ctr">
              <a:buNone/>
              <a:defRPr i="1">
                <a:solidFill>
                  <a:schemeClr val="bg1"/>
                </a:solidFill>
              </a:defRPr>
            </a:lvl5pPr>
          </a:lstStyle>
          <a:p>
            <a:pPr lvl="0"/>
            <a:r>
              <a:rPr lang="en-US" dirty="0"/>
              <a:t>“Click to edit Master text styles”</a:t>
            </a:r>
          </a:p>
          <a:p>
            <a:pPr lvl="1"/>
            <a:r>
              <a:rPr lang="en-US" dirty="0"/>
              <a:t>-- author</a:t>
            </a:r>
          </a:p>
        </p:txBody>
      </p:sp>
      <p:sp>
        <p:nvSpPr>
          <p:cNvPr id="15" name="TextBox 14"/>
          <p:cNvSpPr txBox="1"/>
          <p:nvPr userDrawn="1"/>
        </p:nvSpPr>
        <p:spPr>
          <a:xfrm>
            <a:off x="280485" y="6545902"/>
            <a:ext cx="3748142" cy="235898"/>
          </a:xfrm>
          <a:prstGeom prst="rect">
            <a:avLst/>
          </a:prstGeom>
          <a:noFill/>
        </p:spPr>
        <p:txBody>
          <a:bodyPr wrap="none" rtlCol="0" anchor="b">
            <a:spAutoFit/>
          </a:bodyPr>
          <a:lstStyle/>
          <a:p>
            <a:r>
              <a:rPr lang="en-US" sz="933" dirty="0">
                <a:solidFill>
                  <a:srgbClr val="FFFFFF">
                    <a:lumMod val="65000"/>
                  </a:srgbClr>
                </a:solidFill>
                <a:latin typeface="Arial"/>
              </a:rPr>
              <a:t>KANSAS STATE DEPARTMENT OF EDUCATION </a:t>
            </a:r>
            <a:r>
              <a:rPr lang="en-US" sz="933" i="1" dirty="0">
                <a:solidFill>
                  <a:srgbClr val="FFFFFF">
                    <a:lumMod val="65000"/>
                  </a:srgbClr>
                </a:solidFill>
                <a:latin typeface="Arial"/>
              </a:rPr>
              <a:t>| www.ksde.org</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217" y="6427621"/>
            <a:ext cx="1421603" cy="243840"/>
          </a:xfrm>
          <a:prstGeom prst="rect">
            <a:avLst/>
          </a:prstGeom>
        </p:spPr>
      </p:pic>
    </p:spTree>
    <p:extLst>
      <p:ext uri="{BB962C8B-B14F-4D97-AF65-F5344CB8AC3E}">
        <p14:creationId xmlns:p14="http://schemas.microsoft.com/office/powerpoint/2010/main" val="3968538187"/>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2_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8A546505-0C1E-7747-ABE4-80DCD963CF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87489" y="906465"/>
            <a:ext cx="10528300" cy="595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F3840904-1669-AC4E-B8B4-B05EF7304BD0}"/>
              </a:ext>
            </a:extLst>
          </p:cNvPr>
          <p:cNvSpPr txBox="1">
            <a:spLocks noChangeArrowheads="1"/>
          </p:cNvSpPr>
          <p:nvPr userDrawn="1"/>
        </p:nvSpPr>
        <p:spPr bwMode="auto">
          <a:xfrm>
            <a:off x="3417888" y="6486526"/>
            <a:ext cx="649763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600">
                <a:solidFill>
                  <a:srgbClr val="11284B"/>
                </a:solidFill>
                <a:latin typeface="Arial Black" panose="020B0A04020102020204" pitchFamily="34" charset="0"/>
              </a:rPr>
              <a:t>Kansas leads the world in the success of each student.</a:t>
            </a:r>
          </a:p>
        </p:txBody>
      </p:sp>
    </p:spTree>
    <p:extLst>
      <p:ext uri="{BB962C8B-B14F-4D97-AF65-F5344CB8AC3E}">
        <p14:creationId xmlns:p14="http://schemas.microsoft.com/office/powerpoint/2010/main" val="16369057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2_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6000" y="5664202"/>
            <a:ext cx="8412480" cy="510081"/>
          </a:xfrm>
          <a:prstGeom prst="rect">
            <a:avLst/>
          </a:prstGeom>
          <a:noFill/>
        </p:spPr>
        <p:txBody>
          <a:bodyPr anchor="ctr" anchorCtr="0"/>
          <a:lstStyle>
            <a:lvl1pPr marL="0" indent="0">
              <a:buNone/>
              <a:defRPr sz="2133" spc="0">
                <a:solidFill>
                  <a:schemeClr val="tx2"/>
                </a:solidFill>
                <a:latin typeface="+mn-lt"/>
                <a:cs typeface="Arial" panose="020B0604020202020204" pitchFamily="34" charset="0"/>
              </a:defRPr>
            </a:lvl1pPr>
            <a:lvl2pPr marL="609570" indent="0">
              <a:buNone/>
              <a:defRPr sz="1600"/>
            </a:lvl2pPr>
            <a:lvl3pPr marL="1219140" indent="0">
              <a:buNone/>
              <a:defRPr sz="1333"/>
            </a:lvl3pPr>
            <a:lvl4pPr marL="1828709" indent="0">
              <a:buNone/>
              <a:defRPr sz="1200"/>
            </a:lvl4pPr>
            <a:lvl5pPr marL="2438278" indent="0">
              <a:buNone/>
              <a:defRPr sz="1200"/>
            </a:lvl5pPr>
            <a:lvl6pPr marL="3047848" indent="0">
              <a:buNone/>
              <a:defRPr sz="1200"/>
            </a:lvl6pPr>
            <a:lvl7pPr marL="3657418" indent="0">
              <a:buNone/>
              <a:defRPr sz="1200"/>
            </a:lvl7pPr>
            <a:lvl8pPr marL="4266987" indent="0">
              <a:buNone/>
              <a:defRPr sz="1200"/>
            </a:lvl8pPr>
            <a:lvl9pPr marL="4876557" indent="0">
              <a:buNone/>
              <a:defRPr sz="12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96F4B587-9FDF-46DF-B460-9026AE4DF246}" type="datetimeFigureOut">
              <a:rPr lang="en-US" smtClean="0">
                <a:solidFill>
                  <a:srgbClr val="15284B">
                    <a:tint val="75000"/>
                  </a:srgbClr>
                </a:solidFill>
              </a:rPr>
              <a:pPr>
                <a:defRPr/>
              </a:pPr>
              <a:t>10/6/2021</a:t>
            </a:fld>
            <a:endParaRPr lang="en-US" dirty="0">
              <a:solidFill>
                <a:srgbClr val="15284B">
                  <a:tint val="75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15284B">
                  <a:tint val="75000"/>
                </a:srgbClr>
              </a:solidFill>
            </a:endParaRPr>
          </a:p>
        </p:txBody>
      </p:sp>
      <p:sp>
        <p:nvSpPr>
          <p:cNvPr id="7" name="Slide Number Placeholder 6"/>
          <p:cNvSpPr>
            <a:spLocks noGrp="1"/>
          </p:cNvSpPr>
          <p:nvPr>
            <p:ph type="sldNum" sz="quarter" idx="12"/>
          </p:nvPr>
        </p:nvSpPr>
        <p:spPr/>
        <p:txBody>
          <a:bodyPr/>
          <a:lstStyle/>
          <a:p>
            <a:pPr>
              <a:defRPr/>
            </a:pPr>
            <a:fld id="{A00A119E-7584-428E-89E9-092799AD27D7}" type="slidenum">
              <a:rPr lang="en-US" smtClean="0">
                <a:solidFill>
                  <a:srgbClr val="15284B">
                    <a:tint val="75000"/>
                  </a:srgbClr>
                </a:solidFill>
              </a:rPr>
              <a:pPr>
                <a:defRPr/>
              </a:pPr>
              <a:t>‹#›</a:t>
            </a:fld>
            <a:endParaRPr lang="en-US" dirty="0">
              <a:solidFill>
                <a:srgbClr val="15284B">
                  <a:tint val="75000"/>
                </a:srgbClr>
              </a:solidFill>
            </a:endParaRPr>
          </a:p>
        </p:txBody>
      </p:sp>
      <p:sp>
        <p:nvSpPr>
          <p:cNvPr id="12" name="TextBox 11"/>
          <p:cNvSpPr txBox="1"/>
          <p:nvPr userDrawn="1"/>
        </p:nvSpPr>
        <p:spPr>
          <a:xfrm>
            <a:off x="280487" y="6545902"/>
            <a:ext cx="3092513" cy="235898"/>
          </a:xfrm>
          <a:prstGeom prst="rect">
            <a:avLst/>
          </a:prstGeom>
          <a:noFill/>
        </p:spPr>
        <p:txBody>
          <a:bodyPr wrap="none" rtlCol="0" anchor="b">
            <a:spAutoFit/>
          </a:bodyPr>
          <a:lstStyle/>
          <a:p>
            <a:pPr>
              <a:defRPr/>
            </a:pPr>
            <a:r>
              <a:rPr lang="en-US" sz="933" dirty="0">
                <a:solidFill>
                  <a:srgbClr val="15284B"/>
                </a:solidFill>
                <a:latin typeface="Arial Narrow"/>
              </a:rPr>
              <a:t>KANSAS STATE DEPARTMENT OF EDUCATION </a:t>
            </a:r>
            <a:r>
              <a:rPr lang="en-US" sz="933" i="1" dirty="0">
                <a:solidFill>
                  <a:srgbClr val="15284B"/>
                </a:solidFill>
                <a:latin typeface="Arial Narrow"/>
              </a:rPr>
              <a:t>| www.ksde.org</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69290" y="5502277"/>
            <a:ext cx="2060924" cy="1219200"/>
          </a:xfrm>
          <a:prstGeom prst="rect">
            <a:avLst/>
          </a:prstGeom>
        </p:spPr>
      </p:pic>
      <p:sp>
        <p:nvSpPr>
          <p:cNvPr id="16" name="Picture Placeholder 15"/>
          <p:cNvSpPr>
            <a:spLocks noGrp="1" noChangeAspect="1"/>
          </p:cNvSpPr>
          <p:nvPr>
            <p:ph type="pic" sz="quarter" idx="13"/>
          </p:nvPr>
        </p:nvSpPr>
        <p:spPr>
          <a:xfrm>
            <a:off x="0" y="2"/>
            <a:ext cx="12192000" cy="4546588"/>
          </a:xfrm>
          <a:prstGeom prst="rect">
            <a:avLst/>
          </a:prstGeom>
          <a:noFill/>
        </p:spPr>
        <p:txBody>
          <a:bodyPr>
            <a:noAutofit/>
          </a:bodyPr>
          <a:lstStyle>
            <a:lvl1pPr marL="121914" indent="0">
              <a:buNone/>
              <a:defRPr>
                <a:solidFill>
                  <a:schemeClr val="accent2"/>
                </a:solidFill>
              </a:defRPr>
            </a:lvl1pPr>
          </a:lstStyle>
          <a:p>
            <a:endParaRPr lang="en-US" dirty="0"/>
          </a:p>
        </p:txBody>
      </p:sp>
      <p:sp>
        <p:nvSpPr>
          <p:cNvPr id="11" name="Text Placeholder 10"/>
          <p:cNvSpPr>
            <a:spLocks noGrp="1"/>
          </p:cNvSpPr>
          <p:nvPr>
            <p:ph type="body" sz="quarter" idx="14"/>
          </p:nvPr>
        </p:nvSpPr>
        <p:spPr>
          <a:xfrm>
            <a:off x="1016000" y="4800710"/>
            <a:ext cx="10160000" cy="677108"/>
          </a:xfrm>
          <a:noFill/>
        </p:spPr>
        <p:txBody>
          <a:bodyPr lIns="91440" tIns="91440" rIns="91440" bIns="91440" anchor="ctr" anchorCtr="0"/>
          <a:lstStyle>
            <a:lvl2pPr marL="609570" indent="0">
              <a:buNone/>
              <a:defRPr/>
            </a:lvl2pPr>
          </a:lstStyle>
          <a:p>
            <a:pPr lvl="0"/>
            <a:r>
              <a:rPr lang="en-US" dirty="0"/>
              <a:t>Edit Master text styles</a:t>
            </a:r>
          </a:p>
        </p:txBody>
      </p:sp>
    </p:spTree>
    <p:extLst>
      <p:ext uri="{BB962C8B-B14F-4D97-AF65-F5344CB8AC3E}">
        <p14:creationId xmlns:p14="http://schemas.microsoft.com/office/powerpoint/2010/main" val="27919348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415600" y="593367"/>
            <a:ext cx="11360800" cy="763600"/>
          </a:xfrm>
          <a:prstGeom prst="rect">
            <a:avLst/>
          </a:prstGeom>
          <a:noFill/>
          <a:ln>
            <a:noFill/>
          </a:ln>
        </p:spPr>
        <p:txBody>
          <a:bodyPr spcFirstLastPara="1" wrap="square" lIns="68575" tIns="34275" rIns="68575" bIns="34275" anchor="ctr" anchorCtr="0">
            <a:no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93" name="Google Shape;93;p17"/>
          <p:cNvSpPr txBox="1">
            <a:spLocks noGrp="1"/>
          </p:cNvSpPr>
          <p:nvPr>
            <p:ph type="body" idx="1"/>
          </p:nvPr>
        </p:nvSpPr>
        <p:spPr>
          <a:xfrm>
            <a:off x="415600" y="1536633"/>
            <a:ext cx="11360800" cy="4555200"/>
          </a:xfrm>
          <a:prstGeom prst="rect">
            <a:avLst/>
          </a:prstGeom>
          <a:noFill/>
          <a:ln>
            <a:noFill/>
          </a:ln>
        </p:spPr>
        <p:txBody>
          <a:bodyPr spcFirstLastPara="1" wrap="square" lIns="68575" tIns="34275" rIns="68575" bIns="34275" anchor="t" anchorCtr="0">
            <a:noAutofit/>
          </a:bodyPr>
          <a:lstStyle>
            <a:lvl1pPr marL="609585" lvl="0" indent="-482588" algn="l">
              <a:lnSpc>
                <a:spcPct val="90000"/>
              </a:lnSpc>
              <a:spcBef>
                <a:spcPts val="1067"/>
              </a:spcBef>
              <a:spcAft>
                <a:spcPts val="0"/>
              </a:spcAft>
              <a:buSzPts val="2100"/>
              <a:buChar char="•"/>
              <a:defRPr/>
            </a:lvl1pPr>
            <a:lvl2pPr marL="1219170" lvl="1" indent="-457189" algn="l">
              <a:lnSpc>
                <a:spcPct val="90000"/>
              </a:lnSpc>
              <a:spcBef>
                <a:spcPts val="533"/>
              </a:spcBef>
              <a:spcAft>
                <a:spcPts val="0"/>
              </a:spcAft>
              <a:buSzPts val="1800"/>
              <a:buChar char="•"/>
              <a:defRPr/>
            </a:lvl2pPr>
            <a:lvl3pPr marL="1828754" lvl="2" indent="-431789" algn="l">
              <a:lnSpc>
                <a:spcPct val="90000"/>
              </a:lnSpc>
              <a:spcBef>
                <a:spcPts val="533"/>
              </a:spcBef>
              <a:spcAft>
                <a:spcPts val="0"/>
              </a:spcAft>
              <a:buSzPts val="1500"/>
              <a:buChar char="•"/>
              <a:defRPr/>
            </a:lvl3pPr>
            <a:lvl4pPr marL="2438339" lvl="3" indent="-423323" algn="l">
              <a:lnSpc>
                <a:spcPct val="90000"/>
              </a:lnSpc>
              <a:spcBef>
                <a:spcPts val="533"/>
              </a:spcBef>
              <a:spcAft>
                <a:spcPts val="0"/>
              </a:spcAft>
              <a:buSzPts val="1400"/>
              <a:buChar char="•"/>
              <a:defRPr/>
            </a:lvl4pPr>
            <a:lvl5pPr marL="3047924" lvl="4" indent="-423323" algn="l">
              <a:lnSpc>
                <a:spcPct val="90000"/>
              </a:lnSpc>
              <a:spcBef>
                <a:spcPts val="533"/>
              </a:spcBef>
              <a:spcAft>
                <a:spcPts val="0"/>
              </a:spcAft>
              <a:buSzPts val="1400"/>
              <a:buChar char="•"/>
              <a:defRPr/>
            </a:lvl5pPr>
            <a:lvl6pPr marL="3657509" lvl="5" indent="-423323" algn="l">
              <a:lnSpc>
                <a:spcPct val="90000"/>
              </a:lnSpc>
              <a:spcBef>
                <a:spcPts val="533"/>
              </a:spcBef>
              <a:spcAft>
                <a:spcPts val="0"/>
              </a:spcAft>
              <a:buSzPts val="1400"/>
              <a:buChar char="•"/>
              <a:defRPr/>
            </a:lvl6pPr>
            <a:lvl7pPr marL="4267093" lvl="6" indent="-423323" algn="l">
              <a:lnSpc>
                <a:spcPct val="90000"/>
              </a:lnSpc>
              <a:spcBef>
                <a:spcPts val="533"/>
              </a:spcBef>
              <a:spcAft>
                <a:spcPts val="0"/>
              </a:spcAft>
              <a:buSzPts val="1400"/>
              <a:buChar char="•"/>
              <a:defRPr/>
            </a:lvl7pPr>
            <a:lvl8pPr marL="4876678" lvl="7" indent="-423323" algn="l">
              <a:lnSpc>
                <a:spcPct val="90000"/>
              </a:lnSpc>
              <a:spcBef>
                <a:spcPts val="533"/>
              </a:spcBef>
              <a:spcAft>
                <a:spcPts val="0"/>
              </a:spcAft>
              <a:buSzPts val="1400"/>
              <a:buChar char="•"/>
              <a:defRPr/>
            </a:lvl8pPr>
            <a:lvl9pPr marL="5486263" lvl="8" indent="-423323" algn="l">
              <a:lnSpc>
                <a:spcPct val="90000"/>
              </a:lnSpc>
              <a:spcBef>
                <a:spcPts val="533"/>
              </a:spcBef>
              <a:spcAft>
                <a:spcPts val="0"/>
              </a:spcAft>
              <a:buSzPts val="1400"/>
              <a:buChar char="•"/>
              <a:defRPr/>
            </a:lvl9pPr>
          </a:lstStyle>
          <a:p>
            <a:endParaRPr/>
          </a:p>
        </p:txBody>
      </p:sp>
      <p:sp>
        <p:nvSpPr>
          <p:cNvPr id="94" name="Google Shape;94;p17"/>
          <p:cNvSpPr txBox="1">
            <a:spLocks noGrp="1"/>
          </p:cNvSpPr>
          <p:nvPr>
            <p:ph type="sldNum" idx="12"/>
          </p:nvPr>
        </p:nvSpPr>
        <p:spPr>
          <a:xfrm>
            <a:off x="11296611" y="6217623"/>
            <a:ext cx="731600" cy="5248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B94"/>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9245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2A3B6-93EE-4943-AC69-F4974222B4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BBA87-397A-4171-81C6-70E2CE17C3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4D2B36-623E-4E8E-BEAD-F149FFC2D207}"/>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5" name="Footer Placeholder 4">
            <a:extLst>
              <a:ext uri="{FF2B5EF4-FFF2-40B4-BE49-F238E27FC236}">
                <a16:creationId xmlns:a16="http://schemas.microsoft.com/office/drawing/2014/main" id="{E005BFC1-FA78-4A4F-94C4-E6AE19F69C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698C0B-4BB9-4948-BE35-026D3F2F493E}"/>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3187FBF1-7690-40F2-978A-727BEFE6C8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8" y="668"/>
            <a:ext cx="12189625" cy="6856664"/>
          </a:xfrm>
          <a:prstGeom prst="rect">
            <a:avLst/>
          </a:prstGeom>
        </p:spPr>
      </p:pic>
    </p:spTree>
    <p:extLst>
      <p:ext uri="{BB962C8B-B14F-4D97-AF65-F5344CB8AC3E}">
        <p14:creationId xmlns:p14="http://schemas.microsoft.com/office/powerpoint/2010/main" val="272075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A1D26-8EE5-4AAE-92DE-024C0F8EA7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A5C220-9D2B-4BEA-95DB-91BF23443E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65821B-D6B4-4933-8C11-C7635BC671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A67890-2BE8-4432-8857-F481B45C5405}"/>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6" name="Footer Placeholder 5">
            <a:extLst>
              <a:ext uri="{FF2B5EF4-FFF2-40B4-BE49-F238E27FC236}">
                <a16:creationId xmlns:a16="http://schemas.microsoft.com/office/drawing/2014/main" id="{AE1D0BEF-27A5-4EB8-813C-FC7856069A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69265B-A664-4983-AF38-DFFECA80EAEA}"/>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2935350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A7775-820C-47FA-B5F4-D4502773A9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9AA33-7EF9-404E-A22B-B7CC7E3BA0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9AF7BD-C665-485E-923D-B0E2418764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77FADC-CD08-45B8-8B3F-A04878ABC3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694993F-47A6-4573-B0EC-CD2EF6D69D8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E01191-B0F5-466F-B386-706DE5200EAF}"/>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8" name="Footer Placeholder 7">
            <a:extLst>
              <a:ext uri="{FF2B5EF4-FFF2-40B4-BE49-F238E27FC236}">
                <a16:creationId xmlns:a16="http://schemas.microsoft.com/office/drawing/2014/main" id="{0674E599-8045-4976-B844-62B891305E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EF662F-4BF9-4062-9026-E1C981EB7D58}"/>
              </a:ext>
            </a:extLst>
          </p:cNvPr>
          <p:cNvSpPr>
            <a:spLocks noGrp="1"/>
          </p:cNvSpPr>
          <p:nvPr>
            <p:ph type="sldNum" sz="quarter" idx="12"/>
          </p:nvPr>
        </p:nvSpPr>
        <p:spPr/>
        <p:txBody>
          <a:bodyPr/>
          <a:lstStyle/>
          <a:p>
            <a:fld id="{7FD1F73E-0BBA-472D-89D7-AA97411977D3}" type="slidenum">
              <a:rPr lang="en-US" smtClean="0"/>
              <a:t>‹#›</a:t>
            </a:fld>
            <a:endParaRPr lang="en-US"/>
          </a:p>
        </p:txBody>
      </p:sp>
      <p:pic>
        <p:nvPicPr>
          <p:cNvPr id="10" name="Picture 9">
            <a:extLst>
              <a:ext uri="{FF2B5EF4-FFF2-40B4-BE49-F238E27FC236}">
                <a16:creationId xmlns:a16="http://schemas.microsoft.com/office/drawing/2014/main" id="{3A995B4E-2915-41BD-84E7-E1FBF4082E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14"/>
            <a:ext cx="12191999" cy="6854572"/>
          </a:xfrm>
          <a:prstGeom prst="rect">
            <a:avLst/>
          </a:prstGeom>
        </p:spPr>
      </p:pic>
    </p:spTree>
    <p:extLst>
      <p:ext uri="{BB962C8B-B14F-4D97-AF65-F5344CB8AC3E}">
        <p14:creationId xmlns:p14="http://schemas.microsoft.com/office/powerpoint/2010/main" val="78381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7751-916A-4A85-9CCF-8266E992CE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4CB23E-59F6-44A4-9839-827AF30AA0DC}"/>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4" name="Footer Placeholder 3">
            <a:extLst>
              <a:ext uri="{FF2B5EF4-FFF2-40B4-BE49-F238E27FC236}">
                <a16:creationId xmlns:a16="http://schemas.microsoft.com/office/drawing/2014/main" id="{7EA850F9-B65B-470C-94C2-48B6796907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AB30CB-7D6A-4991-B9E7-9B15F9631267}"/>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13074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34FE6E-1213-4502-8A4B-48C53183840C}"/>
              </a:ext>
            </a:extLst>
          </p:cNvPr>
          <p:cNvSpPr>
            <a:spLocks noGrp="1"/>
          </p:cNvSpPr>
          <p:nvPr>
            <p:ph type="dt" sz="half" idx="10"/>
          </p:nvPr>
        </p:nvSpPr>
        <p:spPr/>
        <p:txBody>
          <a:bodyPr/>
          <a:lstStyle/>
          <a:p>
            <a:fld id="{4463D9E2-0C41-4D1A-8E61-00B514B4C60F}" type="datetimeFigureOut">
              <a:rPr lang="en-US" smtClean="0">
                <a:solidFill>
                  <a:prstClr val="black">
                    <a:tint val="75000"/>
                  </a:prstClr>
                </a:solidFill>
              </a:rPr>
              <a:pPr/>
              <a:t>10/6/2021</a:t>
            </a:fld>
            <a:endParaRPr lang="en-US">
              <a:solidFill>
                <a:prstClr val="black">
                  <a:tint val="75000"/>
                </a:prstClr>
              </a:solidFill>
            </a:endParaRPr>
          </a:p>
        </p:txBody>
      </p:sp>
      <p:sp>
        <p:nvSpPr>
          <p:cNvPr id="3" name="Footer Placeholder 2">
            <a:extLst>
              <a:ext uri="{FF2B5EF4-FFF2-40B4-BE49-F238E27FC236}">
                <a16:creationId xmlns:a16="http://schemas.microsoft.com/office/drawing/2014/main" id="{40A2297E-EB04-4469-B4AF-6A6E32E94580}"/>
              </a:ext>
            </a:extLst>
          </p:cNvPr>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a:extLst>
              <a:ext uri="{FF2B5EF4-FFF2-40B4-BE49-F238E27FC236}">
                <a16:creationId xmlns:a16="http://schemas.microsoft.com/office/drawing/2014/main" id="{F1730FE8-065E-41E1-ADBE-AD28F194C723}"/>
              </a:ext>
            </a:extLst>
          </p:cNvPr>
          <p:cNvSpPr>
            <a:spLocks noGrp="1"/>
          </p:cNvSpPr>
          <p:nvPr>
            <p:ph type="sldNum" sz="quarter" idx="12"/>
          </p:nvPr>
        </p:nvSpPr>
        <p:spPr/>
        <p:txBody>
          <a:bodyPr/>
          <a:lstStyle/>
          <a:p>
            <a:fld id="{1D3885E9-FD18-4F19-92CC-E76CA56FB6F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45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9763-44C5-461F-9277-5D31761FE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0462A5-B374-4F6A-A68A-85E24EFDD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EACA05-79D3-4389-819E-59655D4B5D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793FE4-5743-4334-B50A-3980BC5494CF}"/>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6" name="Footer Placeholder 5">
            <a:extLst>
              <a:ext uri="{FF2B5EF4-FFF2-40B4-BE49-F238E27FC236}">
                <a16:creationId xmlns:a16="http://schemas.microsoft.com/office/drawing/2014/main" id="{E50B90DA-916A-4D1B-A5B5-A834CAEAE6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E1AF3B-BBEA-48FD-AE47-ED13043A8019}"/>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46951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BF8BC-3C84-4B4B-B6DB-831394B165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7959F7-8B8E-4711-AA7D-1816E67C7E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8EFB0A-679B-49C7-8007-5FAF79439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02A8DEE-8055-458F-83BA-6E2F6939FB2D}"/>
              </a:ext>
            </a:extLst>
          </p:cNvPr>
          <p:cNvSpPr>
            <a:spLocks noGrp="1"/>
          </p:cNvSpPr>
          <p:nvPr>
            <p:ph type="dt" sz="half" idx="10"/>
          </p:nvPr>
        </p:nvSpPr>
        <p:spPr/>
        <p:txBody>
          <a:bodyPr/>
          <a:lstStyle/>
          <a:p>
            <a:fld id="{4A706AEE-E4B8-4315-A38A-5DBF50C52D73}" type="datetimeFigureOut">
              <a:rPr lang="en-US" smtClean="0"/>
              <a:t>10/6/2021</a:t>
            </a:fld>
            <a:endParaRPr lang="en-US"/>
          </a:p>
        </p:txBody>
      </p:sp>
      <p:sp>
        <p:nvSpPr>
          <p:cNvPr id="6" name="Footer Placeholder 5">
            <a:extLst>
              <a:ext uri="{FF2B5EF4-FFF2-40B4-BE49-F238E27FC236}">
                <a16:creationId xmlns:a16="http://schemas.microsoft.com/office/drawing/2014/main" id="{838E98D5-47F2-4A48-9819-602A17A06A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F32B14-A477-4A7E-B061-9F3D57217096}"/>
              </a:ext>
            </a:extLst>
          </p:cNvPr>
          <p:cNvSpPr>
            <a:spLocks noGrp="1"/>
          </p:cNvSpPr>
          <p:nvPr>
            <p:ph type="sldNum" sz="quarter" idx="12"/>
          </p:nvPr>
        </p:nvSpPr>
        <p:spPr/>
        <p:txBody>
          <a:bodyPr/>
          <a:lstStyle/>
          <a:p>
            <a:fld id="{7FD1F73E-0BBA-472D-89D7-AA97411977D3}" type="slidenum">
              <a:rPr lang="en-US" smtClean="0"/>
              <a:t>‹#›</a:t>
            </a:fld>
            <a:endParaRPr lang="en-US"/>
          </a:p>
        </p:txBody>
      </p:sp>
    </p:spTree>
    <p:extLst>
      <p:ext uri="{BB962C8B-B14F-4D97-AF65-F5344CB8AC3E}">
        <p14:creationId xmlns:p14="http://schemas.microsoft.com/office/powerpoint/2010/main" val="357636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9552FA-1617-468C-8554-5B0568AF27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B0758D-C828-4449-BAF6-0C6D0970F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2E5E4-CEAE-44DA-88DD-5B306AAA8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06AEE-E4B8-4315-A38A-5DBF50C52D73}" type="datetimeFigureOut">
              <a:rPr lang="en-US" smtClean="0"/>
              <a:t>10/6/2021</a:t>
            </a:fld>
            <a:endParaRPr lang="en-US"/>
          </a:p>
        </p:txBody>
      </p:sp>
      <p:sp>
        <p:nvSpPr>
          <p:cNvPr id="5" name="Footer Placeholder 4">
            <a:extLst>
              <a:ext uri="{FF2B5EF4-FFF2-40B4-BE49-F238E27FC236}">
                <a16:creationId xmlns:a16="http://schemas.microsoft.com/office/drawing/2014/main" id="{5EA6D873-B9D7-467E-AB92-3D485B6253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A863C6-3510-49A1-88EA-175AA93939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D1F73E-0BBA-472D-89D7-AA97411977D3}" type="slidenum">
              <a:rPr lang="en-US" smtClean="0"/>
              <a:t>‹#›</a:t>
            </a:fld>
            <a:endParaRPr lang="en-US"/>
          </a:p>
        </p:txBody>
      </p:sp>
      <p:pic>
        <p:nvPicPr>
          <p:cNvPr id="7" name="Picture 6">
            <a:extLst>
              <a:ext uri="{FF2B5EF4-FFF2-40B4-BE49-F238E27FC236}">
                <a16:creationId xmlns:a16="http://schemas.microsoft.com/office/drawing/2014/main" id="{70DC9DEF-5C3E-4DEB-96E8-8C0D3B470B94}"/>
              </a:ext>
            </a:extLst>
          </p:cNvPr>
          <p:cNvPicPr>
            <a:picLocks noChangeAspect="1"/>
          </p:cNvPicPr>
          <p:nvPr userDrawn="1"/>
        </p:nvPicPr>
        <p:blipFill>
          <a:blip r:embed="rId27">
            <a:extLst>
              <a:ext uri="{28A0092B-C50C-407E-A947-70E740481C1C}">
                <a14:useLocalDpi xmlns:a14="http://schemas.microsoft.com/office/drawing/2010/main" val="0"/>
              </a:ext>
            </a:extLst>
          </a:blip>
          <a:stretch>
            <a:fillRect/>
          </a:stretch>
        </p:blipFill>
        <p:spPr>
          <a:xfrm>
            <a:off x="0" y="1714"/>
            <a:ext cx="12191999" cy="6854571"/>
          </a:xfrm>
          <a:prstGeom prst="rect">
            <a:avLst/>
          </a:prstGeom>
        </p:spPr>
      </p:pic>
    </p:spTree>
    <p:extLst>
      <p:ext uri="{BB962C8B-B14F-4D97-AF65-F5344CB8AC3E}">
        <p14:creationId xmlns:p14="http://schemas.microsoft.com/office/powerpoint/2010/main" val="362683423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661" r:id="rId14"/>
    <p:sldLayoutId id="2147483662" r:id="rId15"/>
    <p:sldLayoutId id="2147483664" r:id="rId16"/>
    <p:sldLayoutId id="2147483665" r:id="rId17"/>
    <p:sldLayoutId id="2147483667" r:id="rId18"/>
    <p:sldLayoutId id="2147483669" r:id="rId19"/>
    <p:sldLayoutId id="2147483670" r:id="rId20"/>
    <p:sldLayoutId id="2147483671" r:id="rId21"/>
    <p:sldLayoutId id="2147483675" r:id="rId22"/>
    <p:sldLayoutId id="2147483676" r:id="rId23"/>
    <p:sldLayoutId id="2147483678" r:id="rId24"/>
    <p:sldLayoutId id="2147483707" r:id="rId2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ksde.zoom.us/meeting/register/tZMpfu6prDgqG9NdArF0ovR2otXJyBq0U_Oe"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mailto:mmiller@ksde.org" TargetMode="External"/><Relationship Id="rId7" Type="http://schemas.openxmlformats.org/officeDocument/2006/relationships/hyperlink" Target="mailto:jgirodat@ksde.org"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hyperlink" Target="mailto:ekalas@ksde.org" TargetMode="External"/><Relationship Id="rId5" Type="http://schemas.openxmlformats.org/officeDocument/2006/relationships/hyperlink" Target="mailto:mmelton@ksde.org" TargetMode="External"/><Relationship Id="rId4" Type="http://schemas.openxmlformats.org/officeDocument/2006/relationships/hyperlink" Target="mailto:jnobo@ksd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80335A-49DB-487A-B8DA-A16487D625FF}"/>
              </a:ext>
            </a:extLst>
          </p:cNvPr>
          <p:cNvSpPr>
            <a:spLocks noGrp="1"/>
          </p:cNvSpPr>
          <p:nvPr>
            <p:ph idx="1"/>
          </p:nvPr>
        </p:nvSpPr>
        <p:spPr>
          <a:xfrm>
            <a:off x="838200" y="434340"/>
            <a:ext cx="10515600" cy="5742623"/>
          </a:xfrm>
        </p:spPr>
        <p:txBody>
          <a:bodyPr/>
          <a:lstStyle/>
          <a:p>
            <a:pPr marL="0" indent="0">
              <a:buNone/>
            </a:pPr>
            <a:r>
              <a:rPr lang="en-US" sz="6000" b="1" dirty="0">
                <a:latin typeface="Open Sans Semibold" panose="020B0706030804020204" pitchFamily="34" charset="0"/>
                <a:ea typeface="Open Sans Semibold" panose="020B0706030804020204" pitchFamily="34" charset="0"/>
                <a:cs typeface="Open Sans Semibold" panose="020B0706030804020204" pitchFamily="34" charset="0"/>
              </a:rPr>
              <a:t>Welcome to the Monthly KESA Updates and Support Meeting!</a:t>
            </a:r>
            <a:endParaRPr lang="en-US" sz="6000" dirty="0">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US" sz="6000" dirty="0">
              <a:latin typeface="Open Sans Semibold" panose="020B0706030804020204" pitchFamily="34" charset="0"/>
              <a:ea typeface="Open Sans Semibold" panose="020B0706030804020204" pitchFamily="34" charset="0"/>
              <a:cs typeface="Open Sans Semibold" panose="020B0706030804020204" pitchFamily="34" charset="0"/>
            </a:endParaRPr>
          </a:p>
          <a:p>
            <a:pPr marL="0" indent="0">
              <a:buNone/>
            </a:pPr>
            <a:r>
              <a:rPr lang="en-US" sz="6000" b="1" dirty="0">
                <a:latin typeface="Open Sans Semibold" panose="020B0706030804020204" pitchFamily="34" charset="0"/>
                <a:ea typeface="Open Sans Semibold" panose="020B0706030804020204" pitchFamily="34" charset="0"/>
                <a:cs typeface="Open Sans Semibold" panose="020B0706030804020204" pitchFamily="34" charset="0"/>
              </a:rPr>
              <a:t>This session is scheduled to start promptly at 9:00 a.m.</a:t>
            </a:r>
            <a:endParaRPr lang="en-US" sz="6000" dirty="0">
              <a:latin typeface="Open Sans Semibold" panose="020B0706030804020204" pitchFamily="34" charset="0"/>
              <a:ea typeface="Open Sans Semibold" panose="020B0706030804020204" pitchFamily="34" charset="0"/>
              <a:cs typeface="Open Sans Semibold" panose="020B0706030804020204" pitchFamily="34" charset="0"/>
            </a:endParaRPr>
          </a:p>
          <a:p>
            <a:endParaRPr lang="en-US" dirty="0"/>
          </a:p>
        </p:txBody>
      </p:sp>
    </p:spTree>
    <p:extLst>
      <p:ext uri="{BB962C8B-B14F-4D97-AF65-F5344CB8AC3E}">
        <p14:creationId xmlns:p14="http://schemas.microsoft.com/office/powerpoint/2010/main" val="347206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A9739-8767-4DFB-8C15-460974C1D0B1}"/>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General Reminder</a:t>
            </a:r>
          </a:p>
        </p:txBody>
      </p:sp>
      <p:sp>
        <p:nvSpPr>
          <p:cNvPr id="6" name="Content Placeholder 5">
            <a:extLst>
              <a:ext uri="{FF2B5EF4-FFF2-40B4-BE49-F238E27FC236}">
                <a16:creationId xmlns:a16="http://schemas.microsoft.com/office/drawing/2014/main" id="{DB46E5F1-39E9-43ED-AA26-E02DEFAFE4BA}"/>
              </a:ext>
            </a:extLst>
          </p:cNvPr>
          <p:cNvSpPr>
            <a:spLocks noGrp="1"/>
          </p:cNvSpPr>
          <p:nvPr>
            <p:ph type="body" idx="1"/>
          </p:nvPr>
        </p:nvSpPr>
        <p:spPr/>
        <p:txBody>
          <a:bodyPr>
            <a:normAutofit/>
          </a:bodyPr>
          <a:lstStyle/>
          <a:p>
            <a:endParaRPr lang="en-US" dirty="0"/>
          </a:p>
          <a:p>
            <a:pPr marL="0" indent="0">
              <a:buNone/>
            </a:pPr>
            <a:endParaRPr lang="en-US" dirty="0"/>
          </a:p>
        </p:txBody>
      </p:sp>
    </p:spTree>
    <p:extLst>
      <p:ext uri="{BB962C8B-B14F-4D97-AF65-F5344CB8AC3E}">
        <p14:creationId xmlns:p14="http://schemas.microsoft.com/office/powerpoint/2010/main" val="2452163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787E2BC-2402-4F17-BFE7-EEFAA0598068}"/>
              </a:ext>
            </a:extLst>
          </p:cNvPr>
          <p:cNvPicPr>
            <a:picLocks noChangeAspect="1"/>
          </p:cNvPicPr>
          <p:nvPr/>
        </p:nvPicPr>
        <p:blipFill>
          <a:blip r:embed="rId2"/>
          <a:stretch>
            <a:fillRect/>
          </a:stretch>
        </p:blipFill>
        <p:spPr>
          <a:xfrm>
            <a:off x="130629" y="130629"/>
            <a:ext cx="11930742" cy="6629400"/>
          </a:xfrm>
          <a:prstGeom prst="rect">
            <a:avLst/>
          </a:prstGeom>
        </p:spPr>
      </p:pic>
    </p:spTree>
    <p:extLst>
      <p:ext uri="{BB962C8B-B14F-4D97-AF65-F5344CB8AC3E}">
        <p14:creationId xmlns:p14="http://schemas.microsoft.com/office/powerpoint/2010/main" val="3748423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C95AA-B14C-4541-9319-0AE67A9B3A01}"/>
              </a:ext>
            </a:extLst>
          </p:cNvPr>
          <p:cNvSpPr>
            <a:spLocks noGrp="1"/>
          </p:cNvSpPr>
          <p:nvPr>
            <p:ph type="title"/>
          </p:nvPr>
        </p:nvSpPr>
        <p:spPr>
          <a:xfrm>
            <a:off x="838200" y="288157"/>
            <a:ext cx="10515600" cy="1388243"/>
          </a:xfrm>
        </p:spPr>
        <p:txBody>
          <a:bodyPr>
            <a:normAutofit fontScale="90000"/>
          </a:bodyPr>
          <a:lstStyle/>
          <a:p>
            <a:br>
              <a:rPr lang="en-US" dirty="0"/>
            </a:br>
            <a:r>
              <a:rPr lang="en-US" dirty="0">
                <a:latin typeface="Open Sans Semibold" panose="020B0706030804020204" pitchFamily="34" charset="0"/>
                <a:ea typeface="Open Sans Semibold" panose="020B0706030804020204" pitchFamily="34" charset="0"/>
                <a:cs typeface="Open Sans Semibold" panose="020B0706030804020204" pitchFamily="34" charset="0"/>
              </a:rPr>
              <a:t>2021-2022 Monthly KESA Updates</a:t>
            </a:r>
            <a:br>
              <a:rPr lang="en-US" dirty="0"/>
            </a:br>
            <a:endParaRPr lang="en-US" dirty="0"/>
          </a:p>
        </p:txBody>
      </p:sp>
      <p:sp>
        <p:nvSpPr>
          <p:cNvPr id="7" name="Content Placeholder 6">
            <a:extLst>
              <a:ext uri="{FF2B5EF4-FFF2-40B4-BE49-F238E27FC236}">
                <a16:creationId xmlns:a16="http://schemas.microsoft.com/office/drawing/2014/main" id="{B0B78F10-99A0-4D96-96F9-33DFF4C26925}"/>
              </a:ext>
            </a:extLst>
          </p:cNvPr>
          <p:cNvSpPr>
            <a:spLocks noGrp="1"/>
          </p:cNvSpPr>
          <p:nvPr>
            <p:ph sz="half" idx="1"/>
          </p:nvPr>
        </p:nvSpPr>
        <p:spPr>
          <a:xfrm>
            <a:off x="838199" y="1981200"/>
            <a:ext cx="5181600" cy="2102433"/>
          </a:xfrm>
        </p:spPr>
        <p:txBody>
          <a:bodyPr/>
          <a:lstStyle/>
          <a:p>
            <a:r>
              <a:rPr lang="en-US" dirty="0"/>
              <a:t>Tuesday, October 12, 2021</a:t>
            </a:r>
          </a:p>
          <a:p>
            <a:r>
              <a:rPr lang="en-US" dirty="0"/>
              <a:t>Tuesday, November 9, 2021</a:t>
            </a:r>
          </a:p>
          <a:p>
            <a:r>
              <a:rPr lang="en-US" dirty="0"/>
              <a:t>Tuesday, December 14, 2021</a:t>
            </a:r>
          </a:p>
        </p:txBody>
      </p:sp>
      <p:sp>
        <p:nvSpPr>
          <p:cNvPr id="8" name="Content Placeholder 7">
            <a:extLst>
              <a:ext uri="{FF2B5EF4-FFF2-40B4-BE49-F238E27FC236}">
                <a16:creationId xmlns:a16="http://schemas.microsoft.com/office/drawing/2014/main" id="{DE7DFEB8-65D8-40A1-989C-4AC00B459B33}"/>
              </a:ext>
            </a:extLst>
          </p:cNvPr>
          <p:cNvSpPr>
            <a:spLocks noGrp="1"/>
          </p:cNvSpPr>
          <p:nvPr>
            <p:ph sz="half" idx="2"/>
          </p:nvPr>
        </p:nvSpPr>
        <p:spPr>
          <a:xfrm>
            <a:off x="6172203" y="1981200"/>
            <a:ext cx="5181600" cy="2102433"/>
          </a:xfrm>
        </p:spPr>
        <p:txBody>
          <a:bodyPr/>
          <a:lstStyle/>
          <a:p>
            <a:r>
              <a:rPr lang="en-US" dirty="0"/>
              <a:t>Tuesday, January 11, 2022</a:t>
            </a:r>
          </a:p>
          <a:p>
            <a:r>
              <a:rPr lang="en-US" dirty="0"/>
              <a:t>Tuesday, February 8, 2022</a:t>
            </a:r>
          </a:p>
          <a:p>
            <a:r>
              <a:rPr lang="en-US" dirty="0"/>
              <a:t>Tuesday, March 8, 2022</a:t>
            </a:r>
          </a:p>
        </p:txBody>
      </p:sp>
      <p:sp>
        <p:nvSpPr>
          <p:cNvPr id="9" name="TextBox 8">
            <a:extLst>
              <a:ext uri="{FF2B5EF4-FFF2-40B4-BE49-F238E27FC236}">
                <a16:creationId xmlns:a16="http://schemas.microsoft.com/office/drawing/2014/main" id="{C8309E17-ABC2-46AD-9D15-23F9CA72A499}"/>
              </a:ext>
            </a:extLst>
          </p:cNvPr>
          <p:cNvSpPr txBox="1"/>
          <p:nvPr/>
        </p:nvSpPr>
        <p:spPr>
          <a:xfrm>
            <a:off x="838197" y="3914078"/>
            <a:ext cx="11012759" cy="3539430"/>
          </a:xfrm>
          <a:prstGeom prst="rect">
            <a:avLst/>
          </a:prstGeom>
          <a:noFill/>
        </p:spPr>
        <p:txBody>
          <a:bodyPr wrap="square" rtlCol="0">
            <a:spAutoFit/>
          </a:bodyPr>
          <a:lstStyle/>
          <a:p>
            <a:r>
              <a:rPr lang="en-US" sz="2800" b="1" dirty="0">
                <a:solidFill>
                  <a:srgbClr val="FF0000"/>
                </a:solidFill>
              </a:rPr>
              <a:t>All KESA monthly updates are done via Zoom and recorded.  They are scheduled from 9:00 – 10:00 a.m. on the dates listed above.</a:t>
            </a:r>
            <a:endParaRPr lang="en-US" sz="2800" b="1" dirty="0">
              <a:latin typeface="Open Sans" panose="020B0606030504020204" pitchFamily="34" charset="0"/>
              <a:ea typeface="Open Sans" panose="020B0606030504020204" pitchFamily="34" charset="0"/>
              <a:cs typeface="Open Sans" panose="020B0606030504020204" pitchFamily="34" charset="0"/>
            </a:endParaRPr>
          </a:p>
          <a:p>
            <a:endParaRPr lang="en-US" sz="2400" b="1" dirty="0">
              <a:latin typeface="Open Sans" panose="020B0606030504020204" pitchFamily="34" charset="0"/>
              <a:ea typeface="Open Sans" panose="020B0606030504020204" pitchFamily="34" charset="0"/>
              <a:cs typeface="Open Sans" panose="020B0606030504020204" pitchFamily="34" charset="0"/>
            </a:endParaRPr>
          </a:p>
          <a:p>
            <a:r>
              <a:rPr lang="en-US" sz="2400" b="1" dirty="0">
                <a:latin typeface="Open Sans" panose="020B0606030504020204" pitchFamily="34" charset="0"/>
                <a:ea typeface="Open Sans" panose="020B0606030504020204" pitchFamily="34" charset="0"/>
                <a:cs typeface="Open Sans" panose="020B0606030504020204" pitchFamily="34" charset="0"/>
              </a:rPr>
              <a:t>Registration:</a:t>
            </a:r>
            <a:r>
              <a:rPr lang="en-US" sz="2800" b="1" dirty="0">
                <a:latin typeface="Open Sans" panose="020B0606030504020204" pitchFamily="34" charset="0"/>
                <a:ea typeface="Open Sans" panose="020B0606030504020204" pitchFamily="34" charset="0"/>
                <a:cs typeface="Open Sans" panose="020B0606030504020204" pitchFamily="34" charset="0"/>
              </a:rPr>
              <a:t> </a:t>
            </a:r>
            <a:r>
              <a:rPr lang="en-US" sz="2400" dirty="0">
                <a:hlinkClick r:id="rId3"/>
              </a:rPr>
              <a:t>https://ksde.zoom.us/meeting/register/tZMpfu6prDgqG9NdArF0ovR2otXJyBq0U_Oe</a:t>
            </a:r>
            <a:endParaRPr lang="en-US" sz="2400" dirty="0">
              <a:latin typeface="Open Sans" panose="020B0606030504020204" pitchFamily="34" charset="0"/>
              <a:ea typeface="Open Sans" panose="020B0606030504020204" pitchFamily="34" charset="0"/>
              <a:cs typeface="Open Sans" panose="020B0606030504020204" pitchFamily="34" charset="0"/>
            </a:endParaRPr>
          </a:p>
          <a:p>
            <a:endParaRPr lang="en-US" sz="2800" b="1" dirty="0">
              <a:latin typeface="Open Sans" panose="020B0606030504020204" pitchFamily="34" charset="0"/>
              <a:ea typeface="Open Sans" panose="020B0606030504020204" pitchFamily="34" charset="0"/>
              <a:cs typeface="Open Sans" panose="020B0606030504020204" pitchFamily="34" charset="0"/>
            </a:endParaRPr>
          </a:p>
          <a:p>
            <a:endParaRPr lang="en-US" sz="2800" b="1" dirty="0">
              <a:solidFill>
                <a:schemeClr val="bg2">
                  <a:lumMod val="10000"/>
                </a:schemeClr>
              </a:solidFill>
            </a:endParaRPr>
          </a:p>
          <a:p>
            <a:endParaRPr lang="en-US" dirty="0"/>
          </a:p>
          <a:p>
            <a:endParaRPr lang="en-US" dirty="0"/>
          </a:p>
        </p:txBody>
      </p:sp>
    </p:spTree>
    <p:extLst>
      <p:ext uri="{BB962C8B-B14F-4D97-AF65-F5344CB8AC3E}">
        <p14:creationId xmlns:p14="http://schemas.microsoft.com/office/powerpoint/2010/main" val="137978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2D7F18-F1A5-4C24-A6FA-BA52F2AA0C2F}"/>
              </a:ext>
            </a:extLst>
          </p:cNvPr>
          <p:cNvSpPr>
            <a:spLocks noGrp="1"/>
          </p:cNvSpPr>
          <p:nvPr>
            <p:ph type="title"/>
          </p:nvPr>
        </p:nvSpPr>
        <p:spPr>
          <a:xfrm>
            <a:off x="838200" y="2297296"/>
            <a:ext cx="10515600" cy="2931196"/>
          </a:xfrm>
        </p:spPr>
        <p:txBody>
          <a:bodyPr/>
          <a:lstStyle/>
          <a:p>
            <a:r>
              <a:rPr lang="en-US" b="1" dirty="0"/>
              <a:t>Questions?</a:t>
            </a:r>
            <a:br>
              <a:rPr lang="en-US" dirty="0"/>
            </a:br>
            <a:br>
              <a:rPr lang="en-US" dirty="0"/>
            </a:br>
            <a:r>
              <a:rPr lang="en-US" dirty="0"/>
              <a:t>					Thank You!</a:t>
            </a:r>
          </a:p>
        </p:txBody>
      </p:sp>
    </p:spTree>
    <p:extLst>
      <p:ext uri="{BB962C8B-B14F-4D97-AF65-F5344CB8AC3E}">
        <p14:creationId xmlns:p14="http://schemas.microsoft.com/office/powerpoint/2010/main" val="3166345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84FAAC-1903-48D0-9DE6-1205949587AB}"/>
              </a:ext>
            </a:extLst>
          </p:cNvPr>
          <p:cNvSpPr>
            <a:spLocks noGrp="1"/>
          </p:cNvSpPr>
          <p:nvPr>
            <p:ph sz="quarter" idx="13"/>
          </p:nvPr>
        </p:nvSpPr>
        <p:spPr>
          <a:xfrm>
            <a:off x="137925" y="2210058"/>
            <a:ext cx="4592495" cy="1754326"/>
          </a:xfrm>
        </p:spPr>
        <p:txBody>
          <a:bodyPr>
            <a:normAutofit/>
          </a:bodyPr>
          <a:lstStyle/>
          <a:p>
            <a:pPr lvl="1"/>
            <a:r>
              <a:rPr lang="en-US" sz="1600" b="1" u="sng" dirty="0"/>
              <a:t>Dr. Mischel D. Miller</a:t>
            </a:r>
            <a:br>
              <a:rPr lang="en-US" sz="1600" u="sng" dirty="0"/>
            </a:br>
            <a:r>
              <a:rPr lang="en-US" sz="1600" dirty="0"/>
              <a:t>Director</a:t>
            </a:r>
            <a:br>
              <a:rPr lang="en-US" sz="1600" dirty="0"/>
            </a:br>
            <a:r>
              <a:rPr lang="en-US" sz="1600" dirty="0"/>
              <a:t>Teacher Licensure and Accreditation</a:t>
            </a:r>
            <a:br>
              <a:rPr lang="en-US" sz="1600" dirty="0"/>
            </a:br>
            <a:r>
              <a:rPr lang="en-US" sz="1600" dirty="0"/>
              <a:t>(785) 296-8010</a:t>
            </a:r>
            <a:br>
              <a:rPr lang="en-US" sz="1600" dirty="0"/>
            </a:br>
            <a:r>
              <a:rPr lang="en-US" sz="1600" dirty="0">
                <a:hlinkClick r:id="rId3"/>
              </a:rPr>
              <a:t>mmiller@ksde.org</a:t>
            </a:r>
            <a:endParaRPr lang="en-US" sz="1600" dirty="0"/>
          </a:p>
        </p:txBody>
      </p:sp>
      <p:sp>
        <p:nvSpPr>
          <p:cNvPr id="4" name="Content Placeholder 3">
            <a:extLst>
              <a:ext uri="{FF2B5EF4-FFF2-40B4-BE49-F238E27FC236}">
                <a16:creationId xmlns:a16="http://schemas.microsoft.com/office/drawing/2014/main" id="{CA18BD7E-20A3-4353-8DDD-00177AB79E21}"/>
              </a:ext>
            </a:extLst>
          </p:cNvPr>
          <p:cNvSpPr>
            <a:spLocks noGrp="1"/>
          </p:cNvSpPr>
          <p:nvPr>
            <p:ph sz="quarter" idx="14"/>
          </p:nvPr>
        </p:nvSpPr>
        <p:spPr>
          <a:xfrm>
            <a:off x="8033657" y="2290842"/>
            <a:ext cx="4608368" cy="1754326"/>
          </a:xfrm>
        </p:spPr>
        <p:txBody>
          <a:bodyPr/>
          <a:lstStyle/>
          <a:p>
            <a:pPr lvl="1">
              <a:lnSpc>
                <a:spcPct val="100000"/>
              </a:lnSpc>
              <a:spcBef>
                <a:spcPts val="0"/>
              </a:spcBef>
            </a:pPr>
            <a:r>
              <a:rPr lang="en-US" sz="1600" b="1" u="sng" dirty="0"/>
              <a:t>Jeannette Nobo</a:t>
            </a:r>
          </a:p>
          <a:p>
            <a:pPr lvl="1">
              <a:lnSpc>
                <a:spcPct val="100000"/>
              </a:lnSpc>
              <a:spcBef>
                <a:spcPts val="0"/>
              </a:spcBef>
            </a:pPr>
            <a:r>
              <a:rPr lang="en-US" sz="1600" dirty="0"/>
              <a:t>Assistant Director-  KESA</a:t>
            </a:r>
            <a:br>
              <a:rPr lang="en-US" sz="1600" dirty="0"/>
            </a:br>
            <a:r>
              <a:rPr lang="en-US" sz="1600" dirty="0"/>
              <a:t>Teacher Licensure and Accreditation</a:t>
            </a:r>
            <a:br>
              <a:rPr lang="en-US" sz="1600" dirty="0"/>
            </a:br>
            <a:r>
              <a:rPr lang="en-US" sz="1600" dirty="0"/>
              <a:t>(785) 296-4948</a:t>
            </a:r>
            <a:br>
              <a:rPr lang="en-US" sz="1600" dirty="0"/>
            </a:br>
            <a:r>
              <a:rPr lang="en-US" sz="1600" dirty="0">
                <a:hlinkClick r:id="rId4"/>
              </a:rPr>
              <a:t>jnobo@ksde.org</a:t>
            </a:r>
            <a:endParaRPr lang="en-US" sz="1600" dirty="0"/>
          </a:p>
          <a:p>
            <a:endParaRPr lang="en-US" dirty="0"/>
          </a:p>
        </p:txBody>
      </p:sp>
      <p:sp>
        <p:nvSpPr>
          <p:cNvPr id="2" name="TextBox 1">
            <a:extLst>
              <a:ext uri="{FF2B5EF4-FFF2-40B4-BE49-F238E27FC236}">
                <a16:creationId xmlns:a16="http://schemas.microsoft.com/office/drawing/2014/main" id="{D75CF93F-129E-4EE9-9268-DE15001CD68B}"/>
              </a:ext>
            </a:extLst>
          </p:cNvPr>
          <p:cNvSpPr txBox="1"/>
          <p:nvPr/>
        </p:nvSpPr>
        <p:spPr>
          <a:xfrm flipH="1">
            <a:off x="658614" y="3852915"/>
            <a:ext cx="3951517" cy="1877437"/>
          </a:xfrm>
          <a:prstGeom prst="rect">
            <a:avLst/>
          </a:prstGeom>
          <a:noFill/>
        </p:spPr>
        <p:txBody>
          <a:bodyPr wrap="square" rtlCol="0">
            <a:spAutoFit/>
          </a:bodyPr>
          <a:lstStyle/>
          <a:p>
            <a:r>
              <a:rPr lang="en-US" sz="1600" b="1" u="sng" dirty="0">
                <a:latin typeface="+mj-lt"/>
              </a:rPr>
              <a:t>Myron Melton</a:t>
            </a:r>
          </a:p>
          <a:p>
            <a:r>
              <a:rPr lang="en-US" sz="1600" dirty="0"/>
              <a:t>KESA Coordinator</a:t>
            </a:r>
          </a:p>
          <a:p>
            <a:r>
              <a:rPr lang="en-US" sz="1600" dirty="0"/>
              <a:t>Teacher Licensure and Accreditation</a:t>
            </a:r>
          </a:p>
          <a:p>
            <a:r>
              <a:rPr lang="en-US" sz="1600" dirty="0"/>
              <a:t>(785) 296-8110</a:t>
            </a:r>
          </a:p>
          <a:p>
            <a:r>
              <a:rPr lang="en-US" sz="1600" dirty="0">
                <a:hlinkClick r:id="rId5"/>
              </a:rPr>
              <a:t>mmelton@ksde.org</a:t>
            </a:r>
            <a:endParaRPr lang="en-US" sz="1600" dirty="0"/>
          </a:p>
          <a:p>
            <a:endParaRPr lang="en-US" dirty="0"/>
          </a:p>
          <a:p>
            <a:endParaRPr lang="en-US" dirty="0"/>
          </a:p>
        </p:txBody>
      </p:sp>
      <p:sp>
        <p:nvSpPr>
          <p:cNvPr id="5" name="TextBox 4">
            <a:extLst>
              <a:ext uri="{FF2B5EF4-FFF2-40B4-BE49-F238E27FC236}">
                <a16:creationId xmlns:a16="http://schemas.microsoft.com/office/drawing/2014/main" id="{3FEC3C4C-F203-4A23-97EC-3F822FD813BC}"/>
              </a:ext>
            </a:extLst>
          </p:cNvPr>
          <p:cNvSpPr txBox="1"/>
          <p:nvPr/>
        </p:nvSpPr>
        <p:spPr>
          <a:xfrm>
            <a:off x="8430409" y="3852821"/>
            <a:ext cx="4310743" cy="1600438"/>
          </a:xfrm>
          <a:prstGeom prst="rect">
            <a:avLst/>
          </a:prstGeom>
          <a:noFill/>
        </p:spPr>
        <p:txBody>
          <a:bodyPr wrap="square" rtlCol="0">
            <a:spAutoFit/>
          </a:bodyPr>
          <a:lstStyle/>
          <a:p>
            <a:r>
              <a:rPr lang="en-US" sz="1600" b="1" u="sng" dirty="0">
                <a:latin typeface="+mj-lt"/>
              </a:rPr>
              <a:t>Ed </a:t>
            </a:r>
            <a:r>
              <a:rPr lang="en-US" sz="1600" b="1" u="sng" dirty="0" err="1">
                <a:latin typeface="+mj-lt"/>
              </a:rPr>
              <a:t>Kalas</a:t>
            </a:r>
            <a:r>
              <a:rPr lang="en-US" sz="1600" dirty="0"/>
              <a:t>,</a:t>
            </a:r>
            <a:r>
              <a:rPr lang="en-US" sz="1600" dirty="0">
                <a:latin typeface="+mj-lt"/>
              </a:rPr>
              <a:t> </a:t>
            </a:r>
            <a:r>
              <a:rPr lang="en-US" sz="1600" dirty="0"/>
              <a:t>Education Program consultant</a:t>
            </a:r>
          </a:p>
          <a:p>
            <a:r>
              <a:rPr lang="en-US" sz="1600" dirty="0"/>
              <a:t>Professional Learning and Mentoring</a:t>
            </a:r>
          </a:p>
          <a:p>
            <a:r>
              <a:rPr lang="en-US" sz="1600" dirty="0"/>
              <a:t>Teacher Licensure and Accreditation</a:t>
            </a:r>
          </a:p>
          <a:p>
            <a:r>
              <a:rPr lang="en-US" sz="1600" dirty="0"/>
              <a:t>(785) 296-2198</a:t>
            </a:r>
          </a:p>
          <a:p>
            <a:r>
              <a:rPr lang="en-US" sz="1600" dirty="0">
                <a:hlinkClick r:id="rId6"/>
              </a:rPr>
              <a:t>ekalas@ksde.org</a:t>
            </a:r>
            <a:endParaRPr lang="en-US" sz="1600" dirty="0"/>
          </a:p>
          <a:p>
            <a:endParaRPr lang="en-US" dirty="0"/>
          </a:p>
        </p:txBody>
      </p:sp>
      <p:sp>
        <p:nvSpPr>
          <p:cNvPr id="6" name="TextBox 5">
            <a:extLst>
              <a:ext uri="{FF2B5EF4-FFF2-40B4-BE49-F238E27FC236}">
                <a16:creationId xmlns:a16="http://schemas.microsoft.com/office/drawing/2014/main" id="{B2BAD7CF-3FED-4421-8BBC-2B38F4F3BFEC}"/>
              </a:ext>
            </a:extLst>
          </p:cNvPr>
          <p:cNvSpPr txBox="1"/>
          <p:nvPr/>
        </p:nvSpPr>
        <p:spPr>
          <a:xfrm>
            <a:off x="4610131" y="3852821"/>
            <a:ext cx="3951516" cy="1569660"/>
          </a:xfrm>
          <a:prstGeom prst="rect">
            <a:avLst/>
          </a:prstGeom>
          <a:noFill/>
        </p:spPr>
        <p:txBody>
          <a:bodyPr wrap="square" rtlCol="0">
            <a:spAutoFit/>
          </a:bodyPr>
          <a:lstStyle/>
          <a:p>
            <a:r>
              <a:rPr lang="en-US" sz="1600" b="1" u="sng" dirty="0"/>
              <a:t>John Girodat</a:t>
            </a:r>
          </a:p>
          <a:p>
            <a:r>
              <a:rPr lang="en-US" sz="1600" dirty="0"/>
              <a:t>Education</a:t>
            </a:r>
            <a:r>
              <a:rPr lang="en-US" sz="1600" b="1" dirty="0"/>
              <a:t> </a:t>
            </a:r>
            <a:r>
              <a:rPr lang="en-US" sz="1600" dirty="0"/>
              <a:t>Program Consultant - KESA </a:t>
            </a:r>
          </a:p>
          <a:p>
            <a:r>
              <a:rPr lang="en-US" sz="1600" dirty="0"/>
              <a:t>Teacher Licensure and Accreditation</a:t>
            </a:r>
          </a:p>
          <a:p>
            <a:r>
              <a:rPr lang="en-US" sz="1600" dirty="0"/>
              <a:t>(785) 368-7356</a:t>
            </a:r>
          </a:p>
          <a:p>
            <a:r>
              <a:rPr lang="en-US" sz="1600" dirty="0">
                <a:hlinkClick r:id="rId7"/>
              </a:rPr>
              <a:t>jgirodat@ksde.org</a:t>
            </a:r>
            <a:endParaRPr lang="en-US" sz="1600" dirty="0"/>
          </a:p>
          <a:p>
            <a:endParaRPr lang="en-US" sz="1600" dirty="0"/>
          </a:p>
        </p:txBody>
      </p:sp>
    </p:spTree>
    <p:extLst>
      <p:ext uri="{BB962C8B-B14F-4D97-AF65-F5344CB8AC3E}">
        <p14:creationId xmlns:p14="http://schemas.microsoft.com/office/powerpoint/2010/main" val="203036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66782-3D96-4977-8B8C-C6CAF62862B6}"/>
              </a:ext>
            </a:extLst>
          </p:cNvPr>
          <p:cNvSpPr>
            <a:spLocks noGrp="1"/>
          </p:cNvSpPr>
          <p:nvPr>
            <p:ph type="ctrTitle"/>
          </p:nvPr>
        </p:nvSpPr>
        <p:spPr>
          <a:xfrm>
            <a:off x="1211234" y="1995055"/>
            <a:ext cx="8777893" cy="4111721"/>
          </a:xfrm>
        </p:spPr>
        <p:txBody>
          <a:bodyPr>
            <a:normAutofit fontScale="90000"/>
          </a:bodyPr>
          <a:lstStyle/>
          <a:p>
            <a:r>
              <a:rPr lang="en-US" sz="6700" dirty="0">
                <a:latin typeface="Open Sans Semibold" panose="020B0706030804020204" pitchFamily="34" charset="0"/>
                <a:ea typeface="Open Sans Semibold" panose="020B0706030804020204" pitchFamily="34" charset="0"/>
                <a:cs typeface="Open Sans Semibold" panose="020B0706030804020204" pitchFamily="34" charset="0"/>
              </a:rPr>
              <a:t>Kansas Education System Accreditation (KESA) Update – October 12, 2021</a:t>
            </a:r>
            <a:br>
              <a:rPr lang="en-US" dirty="0"/>
            </a:br>
            <a:endParaRPr lang="en-US" dirty="0"/>
          </a:p>
        </p:txBody>
      </p:sp>
    </p:spTree>
    <p:extLst>
      <p:ext uri="{BB962C8B-B14F-4D97-AF65-F5344CB8AC3E}">
        <p14:creationId xmlns:p14="http://schemas.microsoft.com/office/powerpoint/2010/main" val="244790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69B9F0-232B-4E35-9947-B28B6C796A5E}"/>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Today’s Purpose</a:t>
            </a:r>
          </a:p>
        </p:txBody>
      </p:sp>
      <p:sp>
        <p:nvSpPr>
          <p:cNvPr id="2" name="Content Placeholder 1">
            <a:extLst>
              <a:ext uri="{FF2B5EF4-FFF2-40B4-BE49-F238E27FC236}">
                <a16:creationId xmlns:a16="http://schemas.microsoft.com/office/drawing/2014/main" id="{BE2BE049-7435-441A-AD20-16C48FACA7E4}"/>
              </a:ext>
            </a:extLst>
          </p:cNvPr>
          <p:cNvSpPr>
            <a:spLocks noGrp="1"/>
          </p:cNvSpPr>
          <p:nvPr>
            <p:ph idx="1"/>
          </p:nvPr>
        </p:nvSpPr>
        <p:spPr>
          <a:xfrm>
            <a:off x="838200" y="1690688"/>
            <a:ext cx="10515600" cy="3912943"/>
          </a:xfrm>
        </p:spPr>
        <p:txBody>
          <a:bodyPr>
            <a:normAutofit/>
          </a:bodyPr>
          <a:lstStyle/>
          <a:p>
            <a:pPr lvl="2"/>
            <a:endParaRPr lang="en-US" dirty="0"/>
          </a:p>
          <a:p>
            <a:r>
              <a:rPr lang="en-US" sz="3600" dirty="0">
                <a:latin typeface="Open Sans" panose="020B0606030504020204" pitchFamily="34" charset="0"/>
                <a:ea typeface="Open Sans" panose="020B0606030504020204" pitchFamily="34" charset="0"/>
                <a:cs typeface="Open Sans" panose="020B0606030504020204" pitchFamily="34" charset="0"/>
              </a:rPr>
              <a:t>Walk-through the updated KESA Application</a:t>
            </a:r>
          </a:p>
          <a:p>
            <a:r>
              <a:rPr lang="en-US" sz="3600" dirty="0">
                <a:latin typeface="Open Sans" panose="020B0606030504020204" pitchFamily="34" charset="0"/>
                <a:ea typeface="Open Sans" panose="020B0606030504020204" pitchFamily="34" charset="0"/>
                <a:cs typeface="Open Sans" panose="020B0606030504020204" pitchFamily="34" charset="0"/>
              </a:rPr>
              <a:t>Provide information on the KESA Regional Support and Training Pilot</a:t>
            </a:r>
          </a:p>
          <a:p>
            <a:r>
              <a:rPr lang="en-US" sz="3600" dirty="0">
                <a:latin typeface="Open Sans" panose="020B0606030504020204" pitchFamily="34" charset="0"/>
                <a:ea typeface="Open Sans" panose="020B0606030504020204" pitchFamily="34" charset="0"/>
                <a:cs typeface="Open Sans" panose="020B0606030504020204" pitchFamily="34" charset="0"/>
              </a:rPr>
              <a:t>Answer any of your questions</a:t>
            </a:r>
          </a:p>
          <a:p>
            <a:endParaRPr lang="en-US" sz="3600" dirty="0"/>
          </a:p>
          <a:p>
            <a:pPr lvl="1"/>
            <a:endParaRPr lang="en-US" sz="2800" dirty="0"/>
          </a:p>
          <a:p>
            <a:pPr lvl="1"/>
            <a:endParaRPr lang="en-US" sz="1600" dirty="0"/>
          </a:p>
          <a:p>
            <a:pPr marL="0" indent="0">
              <a:buNone/>
            </a:pPr>
            <a:endParaRPr lang="en-US" dirty="0"/>
          </a:p>
        </p:txBody>
      </p:sp>
    </p:spTree>
    <p:extLst>
      <p:ext uri="{BB962C8B-B14F-4D97-AF65-F5344CB8AC3E}">
        <p14:creationId xmlns:p14="http://schemas.microsoft.com/office/powerpoint/2010/main" val="3646832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A9739-8767-4DFB-8C15-460974C1D0B1}"/>
              </a:ext>
            </a:extLst>
          </p:cNvPr>
          <p:cNvSpPr>
            <a:spLocks noGrp="1"/>
          </p:cNvSpPr>
          <p:nvPr>
            <p:ph type="title"/>
          </p:nvPr>
        </p:nvSpPr>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KESA Application</a:t>
            </a:r>
          </a:p>
        </p:txBody>
      </p:sp>
      <p:sp>
        <p:nvSpPr>
          <p:cNvPr id="6" name="Content Placeholder 5">
            <a:extLst>
              <a:ext uri="{FF2B5EF4-FFF2-40B4-BE49-F238E27FC236}">
                <a16:creationId xmlns:a16="http://schemas.microsoft.com/office/drawing/2014/main" id="{DB46E5F1-39E9-43ED-AA26-E02DEFAFE4BA}"/>
              </a:ext>
            </a:extLst>
          </p:cNvPr>
          <p:cNvSpPr>
            <a:spLocks noGrp="1"/>
          </p:cNvSpPr>
          <p:nvPr>
            <p:ph type="body" idx="1"/>
          </p:nvPr>
        </p:nvSpPr>
        <p:spPr/>
        <p:txBody>
          <a:bodyPr>
            <a:normAutofit/>
          </a:bodyPr>
          <a:lstStyle/>
          <a:p>
            <a:endParaRPr lang="en-US" dirty="0"/>
          </a:p>
          <a:p>
            <a:pPr marL="0" indent="0">
              <a:buNone/>
            </a:pPr>
            <a:endParaRPr lang="en-US" dirty="0"/>
          </a:p>
        </p:txBody>
      </p:sp>
    </p:spTree>
    <p:extLst>
      <p:ext uri="{BB962C8B-B14F-4D97-AF65-F5344CB8AC3E}">
        <p14:creationId xmlns:p14="http://schemas.microsoft.com/office/powerpoint/2010/main" val="167935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A9739-8767-4DFB-8C15-460974C1D0B1}"/>
              </a:ext>
            </a:extLst>
          </p:cNvPr>
          <p:cNvSpPr>
            <a:spLocks noGrp="1"/>
          </p:cNvSpPr>
          <p:nvPr>
            <p:ph type="title"/>
          </p:nvPr>
        </p:nvSpPr>
        <p:spPr>
          <a:xfrm>
            <a:off x="831850" y="4087091"/>
            <a:ext cx="10515600" cy="1288473"/>
          </a:xfrm>
        </p:spPr>
        <p:txBody>
          <a:bodyPr/>
          <a:lstStyle/>
          <a:p>
            <a:r>
              <a:rPr lang="en-US" dirty="0">
                <a:latin typeface="Open Sans Semibold" panose="020B0706030804020204" pitchFamily="34" charset="0"/>
                <a:ea typeface="Open Sans Semibold" panose="020B0706030804020204" pitchFamily="34" charset="0"/>
                <a:cs typeface="Open Sans Semibold" panose="020B0706030804020204" pitchFamily="34" charset="0"/>
              </a:rPr>
              <a:t>KESA Regional Support</a:t>
            </a:r>
          </a:p>
        </p:txBody>
      </p:sp>
      <p:sp>
        <p:nvSpPr>
          <p:cNvPr id="6" name="Content Placeholder 5">
            <a:extLst>
              <a:ext uri="{FF2B5EF4-FFF2-40B4-BE49-F238E27FC236}">
                <a16:creationId xmlns:a16="http://schemas.microsoft.com/office/drawing/2014/main" id="{DB46E5F1-39E9-43ED-AA26-E02DEFAFE4BA}"/>
              </a:ext>
            </a:extLst>
          </p:cNvPr>
          <p:cNvSpPr>
            <a:spLocks noGrp="1"/>
          </p:cNvSpPr>
          <p:nvPr>
            <p:ph type="body" idx="1"/>
          </p:nvPr>
        </p:nvSpPr>
        <p:spPr>
          <a:xfrm>
            <a:off x="831850" y="4225637"/>
            <a:ext cx="10515600" cy="1864014"/>
          </a:xfrm>
        </p:spPr>
        <p:txBody>
          <a:bodyPr>
            <a:normAutofit/>
          </a:bodyPr>
          <a:lstStyle/>
          <a:p>
            <a:endParaRPr lang="en-US" dirty="0"/>
          </a:p>
          <a:p>
            <a:pPr marL="0" indent="0">
              <a:buNone/>
            </a:pPr>
            <a:endParaRPr lang="en-US" dirty="0"/>
          </a:p>
        </p:txBody>
      </p:sp>
    </p:spTree>
    <p:extLst>
      <p:ext uri="{BB962C8B-B14F-4D97-AF65-F5344CB8AC3E}">
        <p14:creationId xmlns:p14="http://schemas.microsoft.com/office/powerpoint/2010/main" val="306296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879E6A-FDCB-43C4-90FF-205E116D85BC}"/>
              </a:ext>
            </a:extLst>
          </p:cNvPr>
          <p:cNvSpPr/>
          <p:nvPr/>
        </p:nvSpPr>
        <p:spPr>
          <a:xfrm>
            <a:off x="300605" y="302359"/>
            <a:ext cx="11590789" cy="5262979"/>
          </a:xfrm>
          <a:prstGeom prst="rect">
            <a:avLst/>
          </a:prstGeom>
        </p:spPr>
        <p:txBody>
          <a:bodyPr wrap="square">
            <a:spAutoFit/>
          </a:bodyPr>
          <a:lstStyle/>
          <a:p>
            <a:endParaRPr lang="en-US" sz="2400" b="1" dirty="0">
              <a:solidFill>
                <a:srgbClr val="002060"/>
              </a:solidFill>
              <a:latin typeface="Arial Black" panose="020B0A04020102020204" pitchFamily="34" charset="0"/>
              <a:ea typeface="Calibri" panose="020F0502020204030204" pitchFamily="34" charset="0"/>
            </a:endParaRPr>
          </a:p>
          <a:p>
            <a:endParaRPr lang="en-US" sz="2400" b="1" dirty="0">
              <a:solidFill>
                <a:srgbClr val="002060"/>
              </a:solidFill>
              <a:latin typeface="Arial Black" panose="020B0A04020102020204" pitchFamily="34" charset="0"/>
              <a:ea typeface="Calibri" panose="020F0502020204030204" pitchFamily="34" charset="0"/>
            </a:endParaRPr>
          </a:p>
          <a:p>
            <a:r>
              <a:rPr lang="en-US" sz="2400" dirty="0">
                <a:solidFill>
                  <a:srgbClr val="002060"/>
                </a:solidFill>
                <a:latin typeface="Arial Black" panose="020B0A04020102020204" pitchFamily="34" charset="0"/>
                <a:ea typeface="Calibri" panose="020F0502020204030204" pitchFamily="34" charset="0"/>
              </a:rPr>
              <a:t>Questions regarding a "new KESA pilot”. To clarify,  beginning this fall a few of the most </a:t>
            </a:r>
            <a:r>
              <a:rPr lang="en-US" sz="2400" dirty="0">
                <a:solidFill>
                  <a:srgbClr val="0070C0"/>
                </a:solidFill>
                <a:latin typeface="Arial Black" panose="020B0A04020102020204" pitchFamily="34" charset="0"/>
                <a:ea typeface="Calibri" panose="020F0502020204030204" pitchFamily="34" charset="0"/>
              </a:rPr>
              <a:t>recently accredited systems who are beginning a second cycle volunteered to engage</a:t>
            </a:r>
            <a:r>
              <a:rPr lang="en-US" sz="2400" dirty="0">
                <a:solidFill>
                  <a:srgbClr val="002060"/>
                </a:solidFill>
                <a:latin typeface="Arial Black" panose="020B0A04020102020204" pitchFamily="34" charset="0"/>
                <a:ea typeface="Calibri" panose="020F0502020204030204" pitchFamily="34" charset="0"/>
              </a:rPr>
              <a:t> in intentional professional learning opportunities. </a:t>
            </a:r>
          </a:p>
          <a:p>
            <a:endParaRPr lang="en-US" sz="2400" dirty="0">
              <a:solidFill>
                <a:srgbClr val="002060"/>
              </a:solidFill>
              <a:latin typeface="Arial Black" panose="020B0A04020102020204" pitchFamily="34" charset="0"/>
              <a:ea typeface="Calibri" panose="020F0502020204030204" pitchFamily="34" charset="0"/>
            </a:endParaRPr>
          </a:p>
          <a:p>
            <a:r>
              <a:rPr lang="en-US" sz="2400" dirty="0">
                <a:solidFill>
                  <a:srgbClr val="002060"/>
                </a:solidFill>
                <a:latin typeface="Arial Black" panose="020B0A04020102020204" pitchFamily="34" charset="0"/>
                <a:ea typeface="Calibri" panose="020F0502020204030204" pitchFamily="34" charset="0"/>
              </a:rPr>
              <a:t>The intention is to </a:t>
            </a:r>
            <a:r>
              <a:rPr lang="en-US" sz="2400" dirty="0">
                <a:solidFill>
                  <a:srgbClr val="0070C0"/>
                </a:solidFill>
                <a:latin typeface="Arial Black" panose="020B0A04020102020204" pitchFamily="34" charset="0"/>
                <a:ea typeface="Calibri" panose="020F0502020204030204" pitchFamily="34" charset="0"/>
              </a:rPr>
              <a:t>align language across all school improvement processes</a:t>
            </a:r>
            <a:r>
              <a:rPr lang="en-US" sz="2400" dirty="0">
                <a:solidFill>
                  <a:srgbClr val="002060"/>
                </a:solidFill>
                <a:latin typeface="Arial Black" panose="020B0A04020102020204" pitchFamily="34" charset="0"/>
                <a:ea typeface="Calibri" panose="020F0502020204030204" pitchFamily="34" charset="0"/>
              </a:rPr>
              <a:t> supported by our agency. It is an opportunity for KSDE </a:t>
            </a:r>
            <a:r>
              <a:rPr lang="en-US" sz="2400" dirty="0">
                <a:solidFill>
                  <a:srgbClr val="0070C0"/>
                </a:solidFill>
                <a:latin typeface="Arial Black" panose="020B0A04020102020204" pitchFamily="34" charset="0"/>
                <a:ea typeface="Calibri" panose="020F0502020204030204" pitchFamily="34" charset="0"/>
              </a:rPr>
              <a:t>to</a:t>
            </a:r>
            <a:r>
              <a:rPr lang="en-US" sz="2400" dirty="0">
                <a:solidFill>
                  <a:srgbClr val="002060"/>
                </a:solidFill>
                <a:latin typeface="Arial Black" panose="020B0A04020102020204" pitchFamily="34" charset="0"/>
                <a:ea typeface="Calibri" panose="020F0502020204030204" pitchFamily="34" charset="0"/>
              </a:rPr>
              <a:t> </a:t>
            </a:r>
            <a:r>
              <a:rPr lang="en-US" sz="2400" dirty="0">
                <a:solidFill>
                  <a:srgbClr val="0070C0"/>
                </a:solidFill>
                <a:latin typeface="Arial Black" panose="020B0A04020102020204" pitchFamily="34" charset="0"/>
                <a:ea typeface="Calibri" panose="020F0502020204030204" pitchFamily="34" charset="0"/>
              </a:rPr>
              <a:t>obtain feedback relative to the overall continuous improvement </a:t>
            </a:r>
            <a:r>
              <a:rPr lang="en-US" sz="2400" dirty="0">
                <a:solidFill>
                  <a:srgbClr val="002060"/>
                </a:solidFill>
                <a:latin typeface="Arial Black" panose="020B0A04020102020204" pitchFamily="34" charset="0"/>
                <a:ea typeface="Calibri" panose="020F0502020204030204" pitchFamily="34" charset="0"/>
              </a:rPr>
              <a:t>process (data analysis, goal setting, strategy selection, strategy implementation, and strategy analysis), and consider a </a:t>
            </a:r>
            <a:r>
              <a:rPr lang="en-US" sz="2400" dirty="0">
                <a:solidFill>
                  <a:srgbClr val="0070C0"/>
                </a:solidFill>
                <a:latin typeface="Arial Black" panose="020B0A04020102020204" pitchFamily="34" charset="0"/>
                <a:ea typeface="Calibri" panose="020F0502020204030204" pitchFamily="34" charset="0"/>
              </a:rPr>
              <a:t>regional support model </a:t>
            </a:r>
            <a:r>
              <a:rPr lang="en-US" sz="2400" dirty="0">
                <a:solidFill>
                  <a:srgbClr val="002060"/>
                </a:solidFill>
                <a:latin typeface="Arial Black" panose="020B0A04020102020204" pitchFamily="34" charset="0"/>
                <a:ea typeface="Calibri" panose="020F0502020204030204" pitchFamily="34" charset="0"/>
              </a:rPr>
              <a:t>for all systems in the future. </a:t>
            </a:r>
          </a:p>
          <a:p>
            <a:endParaRPr lang="en-US" sz="2400" dirty="0">
              <a:solidFill>
                <a:srgbClr val="002060"/>
              </a:solidFill>
              <a:latin typeface="Arial Black" panose="020B0A04020102020204" pitchFamily="34" charset="0"/>
              <a:ea typeface="Calibri" panose="020F0502020204030204" pitchFamily="34" charset="0"/>
            </a:endParaRPr>
          </a:p>
        </p:txBody>
      </p:sp>
    </p:spTree>
    <p:extLst>
      <p:ext uri="{BB962C8B-B14F-4D97-AF65-F5344CB8AC3E}">
        <p14:creationId xmlns:p14="http://schemas.microsoft.com/office/powerpoint/2010/main" val="1243644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0"/>
          <p:cNvSpPr txBox="1">
            <a:spLocks noGrp="1"/>
          </p:cNvSpPr>
          <p:nvPr>
            <p:ph type="title"/>
          </p:nvPr>
        </p:nvSpPr>
        <p:spPr>
          <a:xfrm>
            <a:off x="415600" y="384367"/>
            <a:ext cx="11983328" cy="763600"/>
          </a:xfrm>
          <a:prstGeom prst="rect">
            <a:avLst/>
          </a:prstGeom>
          <a:noFill/>
          <a:ln>
            <a:noFill/>
          </a:ln>
        </p:spPr>
        <p:txBody>
          <a:bodyPr spcFirstLastPara="1" vert="horz" wrap="square" lIns="121900" tIns="121900" rIns="121900" bIns="121900" rtlCol="0" anchor="t" anchorCtr="0">
            <a:noAutofit/>
          </a:bodyPr>
          <a:lstStyle/>
          <a:p>
            <a:pPr>
              <a:buSzPts val="990"/>
            </a:pPr>
            <a:r>
              <a:rPr lang="en" sz="4800" b="1" dirty="0">
                <a:solidFill>
                  <a:srgbClr val="002060"/>
                </a:solidFill>
                <a:latin typeface="Arial Black" panose="020B0A04020102020204" pitchFamily="34" charset="0"/>
              </a:rPr>
              <a:t>Purpose - KESA Regional Support</a:t>
            </a:r>
            <a:endParaRPr sz="4800" b="1" dirty="0">
              <a:solidFill>
                <a:srgbClr val="002060"/>
              </a:solidFill>
              <a:latin typeface="Arial Black" panose="020B0A04020102020204" pitchFamily="34" charset="0"/>
            </a:endParaRPr>
          </a:p>
        </p:txBody>
      </p:sp>
      <p:sp>
        <p:nvSpPr>
          <p:cNvPr id="240" name="Google Shape;240;p40"/>
          <p:cNvSpPr txBox="1">
            <a:spLocks noGrp="1"/>
          </p:cNvSpPr>
          <p:nvPr>
            <p:ph type="body" idx="1"/>
          </p:nvPr>
        </p:nvSpPr>
        <p:spPr>
          <a:xfrm>
            <a:off x="415600" y="1645690"/>
            <a:ext cx="11672064" cy="4555200"/>
          </a:xfrm>
          <a:prstGeom prst="rect">
            <a:avLst/>
          </a:prstGeom>
          <a:noFill/>
          <a:ln>
            <a:noFill/>
          </a:ln>
        </p:spPr>
        <p:txBody>
          <a:bodyPr spcFirstLastPara="1" vert="horz" wrap="square" lIns="121900" tIns="121900" rIns="121900" bIns="121900" rtlCol="0" anchor="t" anchorCtr="0">
            <a:normAutofit/>
          </a:bodyPr>
          <a:lstStyle/>
          <a:p>
            <a:pPr marL="126997" indent="0">
              <a:lnSpc>
                <a:spcPct val="87000"/>
              </a:lnSpc>
              <a:spcBef>
                <a:spcPts val="0"/>
              </a:spcBef>
              <a:buClr>
                <a:schemeClr val="dk1"/>
              </a:buClr>
              <a:buNone/>
            </a:pPr>
            <a:endParaRPr lang="en-US" sz="2800" dirty="0">
              <a:solidFill>
                <a:srgbClr val="002060"/>
              </a:solidFill>
              <a:latin typeface="Arial Black" panose="020B0A04020102020204" pitchFamily="34" charset="0"/>
            </a:endParaRPr>
          </a:p>
          <a:p>
            <a:pPr marL="1219170" indent="0">
              <a:lnSpc>
                <a:spcPct val="87000"/>
              </a:lnSpc>
              <a:spcBef>
                <a:spcPts val="0"/>
              </a:spcBef>
              <a:buNone/>
            </a:pPr>
            <a:r>
              <a:rPr lang="en-US" dirty="0">
                <a:solidFill>
                  <a:srgbClr val="002060"/>
                </a:solidFill>
                <a:latin typeface="Arial Black" panose="020B0A04020102020204" pitchFamily="34" charset="0"/>
              </a:rPr>
              <a:t> </a:t>
            </a:r>
          </a:p>
          <a:p>
            <a:pPr>
              <a:lnSpc>
                <a:spcPct val="87000"/>
              </a:lnSpc>
              <a:spcBef>
                <a:spcPts val="0"/>
              </a:spcBef>
              <a:buClr>
                <a:schemeClr val="dk1"/>
              </a:buClr>
            </a:pPr>
            <a:r>
              <a:rPr lang="en-US" dirty="0">
                <a:solidFill>
                  <a:srgbClr val="002060"/>
                </a:solidFill>
                <a:latin typeface="Arial Black" panose="020B0A04020102020204" pitchFamily="34" charset="0"/>
              </a:rPr>
              <a:t>KSDE is aligning continuous improvement processes.</a:t>
            </a:r>
          </a:p>
          <a:p>
            <a:pPr marL="1193782" lvl="1" indent="-457200">
              <a:lnSpc>
                <a:spcPct val="87000"/>
              </a:lnSpc>
              <a:spcBef>
                <a:spcPts val="0"/>
              </a:spcBef>
              <a:buClr>
                <a:srgbClr val="002060"/>
              </a:buClr>
              <a:buSzPts val="2100"/>
              <a:buFont typeface="Courier New" panose="02070309020205020404" pitchFamily="49" charset="0"/>
              <a:buChar char="o"/>
            </a:pPr>
            <a:r>
              <a:rPr lang="en-US" sz="2800" dirty="0">
                <a:solidFill>
                  <a:srgbClr val="002060"/>
                </a:solidFill>
                <a:latin typeface="Arial Black" panose="020B0A04020102020204" pitchFamily="34" charset="0"/>
              </a:rPr>
              <a:t>KSDE is aligning language.</a:t>
            </a:r>
          </a:p>
          <a:p>
            <a:pPr marL="1219170" indent="0">
              <a:lnSpc>
                <a:spcPct val="87000"/>
              </a:lnSpc>
              <a:spcBef>
                <a:spcPts val="0"/>
              </a:spcBef>
              <a:buNone/>
            </a:pPr>
            <a:endParaRPr lang="en-US" dirty="0">
              <a:solidFill>
                <a:srgbClr val="002060"/>
              </a:solidFill>
              <a:latin typeface="Arial Black" panose="020B0A04020102020204" pitchFamily="34" charset="0"/>
            </a:endParaRPr>
          </a:p>
          <a:p>
            <a:pPr>
              <a:lnSpc>
                <a:spcPct val="87000"/>
              </a:lnSpc>
              <a:spcBef>
                <a:spcPts val="0"/>
              </a:spcBef>
              <a:buClr>
                <a:schemeClr val="dk1"/>
              </a:buClr>
            </a:pPr>
            <a:r>
              <a:rPr lang="en-US" dirty="0">
                <a:solidFill>
                  <a:srgbClr val="002060"/>
                </a:solidFill>
                <a:latin typeface="Arial Black" panose="020B0A04020102020204" pitchFamily="34" charset="0"/>
              </a:rPr>
              <a:t>What will it be called?</a:t>
            </a:r>
          </a:p>
          <a:p>
            <a:pPr marL="1193782" lvl="1" indent="-457200">
              <a:lnSpc>
                <a:spcPct val="87000"/>
              </a:lnSpc>
              <a:spcBef>
                <a:spcPts val="0"/>
              </a:spcBef>
              <a:buClr>
                <a:srgbClr val="002060"/>
              </a:buClr>
              <a:buSzPts val="2100"/>
              <a:buFont typeface="Courier New" panose="02070309020205020404" pitchFamily="49" charset="0"/>
              <a:buChar char="o"/>
            </a:pPr>
            <a:r>
              <a:rPr lang="en-US" sz="2800" dirty="0">
                <a:solidFill>
                  <a:srgbClr val="002060"/>
                </a:solidFill>
                <a:latin typeface="Arial Black" panose="020B0A04020102020204" pitchFamily="34" charset="0"/>
              </a:rPr>
              <a:t>It will be called KESA!</a:t>
            </a:r>
            <a:endParaRPr sz="5100" dirty="0">
              <a:solidFill>
                <a:srgbClr val="002060"/>
              </a:solidFill>
              <a:latin typeface="Arial Black" panose="020B0A04020102020204" pitchFamily="34" charset="0"/>
            </a:endParaRPr>
          </a:p>
          <a:p>
            <a:pPr marL="0" indent="0">
              <a:spcBef>
                <a:spcPts val="0"/>
              </a:spcBef>
              <a:spcAft>
                <a:spcPts val="1600"/>
              </a:spcAft>
              <a:buSzPct val="159999"/>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oogle Shape;100;p22">
            <a:extLst>
              <a:ext uri="{FF2B5EF4-FFF2-40B4-BE49-F238E27FC236}">
                <a16:creationId xmlns:a16="http://schemas.microsoft.com/office/drawing/2014/main" id="{69AF5EBD-0C30-4744-954F-77B67742ABCD}"/>
              </a:ext>
            </a:extLst>
          </p:cNvPr>
          <p:cNvGrpSpPr/>
          <p:nvPr/>
        </p:nvGrpSpPr>
        <p:grpSpPr>
          <a:xfrm>
            <a:off x="6356222" y="1297536"/>
            <a:ext cx="4512460" cy="3994900"/>
            <a:chOff x="686736" y="713"/>
            <a:chExt cx="4512460" cy="4356047"/>
          </a:xfrm>
        </p:grpSpPr>
        <p:sp>
          <p:nvSpPr>
            <p:cNvPr id="5" name="Google Shape;101;p22">
              <a:extLst>
                <a:ext uri="{FF2B5EF4-FFF2-40B4-BE49-F238E27FC236}">
                  <a16:creationId xmlns:a16="http://schemas.microsoft.com/office/drawing/2014/main" id="{659BAD28-C6D8-45BB-BFD7-F82566663FE8}"/>
                </a:ext>
              </a:extLst>
            </p:cNvPr>
            <p:cNvSpPr/>
            <p:nvPr/>
          </p:nvSpPr>
          <p:spPr>
            <a:xfrm>
              <a:off x="2229200" y="713"/>
              <a:ext cx="1355738"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highlight>
                  <a:srgbClr val="F08B54"/>
                </a:highlight>
                <a:uLnTx/>
                <a:uFillTx/>
                <a:latin typeface="Calibri" panose="020F0502020204030204"/>
                <a:ea typeface="+mn-ea"/>
                <a:cs typeface="+mn-cs"/>
              </a:endParaRPr>
            </a:p>
          </p:txBody>
        </p:sp>
        <p:sp>
          <p:nvSpPr>
            <p:cNvPr id="6" name="Google Shape;102;p22">
              <a:extLst>
                <a:ext uri="{FF2B5EF4-FFF2-40B4-BE49-F238E27FC236}">
                  <a16:creationId xmlns:a16="http://schemas.microsoft.com/office/drawing/2014/main" id="{BD75E891-41CB-4D60-B94F-2172B6513E63}"/>
                </a:ext>
              </a:extLst>
            </p:cNvPr>
            <p:cNvSpPr txBox="1"/>
            <p:nvPr/>
          </p:nvSpPr>
          <p:spPr>
            <a:xfrm>
              <a:off x="2343774" y="292971"/>
              <a:ext cx="1121390" cy="660680"/>
            </a:xfrm>
            <a:prstGeom prst="rect">
              <a:avLst/>
            </a:prstGeom>
            <a:solidFill>
              <a:srgbClr val="4372C3"/>
            </a:solid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Data Analysis</a:t>
              </a:r>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Google Shape;103;p22">
              <a:extLst>
                <a:ext uri="{FF2B5EF4-FFF2-40B4-BE49-F238E27FC236}">
                  <a16:creationId xmlns:a16="http://schemas.microsoft.com/office/drawing/2014/main" id="{C32EFCFB-AD49-4BBB-904C-3305367008FA}"/>
                </a:ext>
              </a:extLst>
            </p:cNvPr>
            <p:cNvSpPr/>
            <p:nvPr/>
          </p:nvSpPr>
          <p:spPr>
            <a:xfrm rot="2159037">
              <a:off x="3559361" y="1011427"/>
              <a:ext cx="349242" cy="444173"/>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Google Shape;104;p22">
              <a:extLst>
                <a:ext uri="{FF2B5EF4-FFF2-40B4-BE49-F238E27FC236}">
                  <a16:creationId xmlns:a16="http://schemas.microsoft.com/office/drawing/2014/main" id="{5A49C830-1150-4F9A-A55F-9E1241B70F7C}"/>
                </a:ext>
              </a:extLst>
            </p:cNvPr>
            <p:cNvSpPr txBox="1"/>
            <p:nvPr/>
          </p:nvSpPr>
          <p:spPr>
            <a:xfrm rot="2160712">
              <a:off x="3611789" y="1111983"/>
              <a:ext cx="244407" cy="266552"/>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9" name="Google Shape;105;p22">
              <a:extLst>
                <a:ext uri="{FF2B5EF4-FFF2-40B4-BE49-F238E27FC236}">
                  <a16:creationId xmlns:a16="http://schemas.microsoft.com/office/drawing/2014/main" id="{27B0A87A-64C7-4EFC-BCEB-4BF2F8B31D19}"/>
                </a:ext>
              </a:extLst>
            </p:cNvPr>
            <p:cNvSpPr/>
            <p:nvPr/>
          </p:nvSpPr>
          <p:spPr>
            <a:xfrm>
              <a:off x="3882796" y="116176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Google Shape;106;p22">
              <a:extLst>
                <a:ext uri="{FF2B5EF4-FFF2-40B4-BE49-F238E27FC236}">
                  <a16:creationId xmlns:a16="http://schemas.microsoft.com/office/drawing/2014/main" id="{33DA2570-99C4-4F80-A6F8-48AF4AE9EA71}"/>
                </a:ext>
              </a:extLst>
            </p:cNvPr>
            <p:cNvSpPr txBox="1"/>
            <p:nvPr/>
          </p:nvSpPr>
          <p:spPr>
            <a:xfrm>
              <a:off x="4075557" y="1354524"/>
              <a:ext cx="9306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Set Goals</a:t>
              </a:r>
              <a:endParaRPr kumimoji="0" sz="1467"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Google Shape;107;p22">
              <a:extLst>
                <a:ext uri="{FF2B5EF4-FFF2-40B4-BE49-F238E27FC236}">
                  <a16:creationId xmlns:a16="http://schemas.microsoft.com/office/drawing/2014/main" id="{23F3FA94-AC57-470E-B47F-EA5985FDABC6}"/>
                </a:ext>
              </a:extLst>
            </p:cNvPr>
            <p:cNvSpPr/>
            <p:nvPr/>
          </p:nvSpPr>
          <p:spPr>
            <a:xfrm rot="6480882">
              <a:off x="4064185" y="2527591"/>
              <a:ext cx="349220" cy="444185"/>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Google Shape;108;p22">
              <a:extLst>
                <a:ext uri="{FF2B5EF4-FFF2-40B4-BE49-F238E27FC236}">
                  <a16:creationId xmlns:a16="http://schemas.microsoft.com/office/drawing/2014/main" id="{ED5A8ECC-3BDE-4068-B689-0709B9B565A3}"/>
                </a:ext>
              </a:extLst>
            </p:cNvPr>
            <p:cNvSpPr txBox="1"/>
            <p:nvPr/>
          </p:nvSpPr>
          <p:spPr>
            <a:xfrm rot="-4319249">
              <a:off x="4132756" y="2566747"/>
              <a:ext cx="244482" cy="266587"/>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3" name="Google Shape;109;p22">
              <a:extLst>
                <a:ext uri="{FF2B5EF4-FFF2-40B4-BE49-F238E27FC236}">
                  <a16:creationId xmlns:a16="http://schemas.microsoft.com/office/drawing/2014/main" id="{220AD089-9311-4402-BDB5-B9FB7A3FC066}"/>
                </a:ext>
              </a:extLst>
            </p:cNvPr>
            <p:cNvSpPr/>
            <p:nvPr/>
          </p:nvSpPr>
          <p:spPr>
            <a:xfrm>
              <a:off x="3272403" y="3040360"/>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Google Shape;110;p22">
              <a:extLst>
                <a:ext uri="{FF2B5EF4-FFF2-40B4-BE49-F238E27FC236}">
                  <a16:creationId xmlns:a16="http://schemas.microsoft.com/office/drawing/2014/main" id="{FB87386B-12AB-4EC5-B560-8506AE888CA2}"/>
                </a:ext>
              </a:extLst>
            </p:cNvPr>
            <p:cNvSpPr txBox="1"/>
            <p:nvPr/>
          </p:nvSpPr>
          <p:spPr>
            <a:xfrm>
              <a:off x="3465164" y="3233121"/>
              <a:ext cx="9306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a:ln>
                    <a:noFill/>
                  </a:ln>
                  <a:solidFill>
                    <a:prstClr val="white"/>
                  </a:solidFill>
                  <a:effectLst/>
                  <a:uLnTx/>
                  <a:uFillTx/>
                  <a:latin typeface="Arial Black"/>
                  <a:ea typeface="Arial Black"/>
                  <a:cs typeface="Arial Black"/>
                  <a:sym typeface="Arial Black"/>
                </a:rPr>
                <a:t>Strategy Selection</a:t>
              </a:r>
              <a:endParaRPr kumimoji="0" sz="1467"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Google Shape;111;p22">
              <a:extLst>
                <a:ext uri="{FF2B5EF4-FFF2-40B4-BE49-F238E27FC236}">
                  <a16:creationId xmlns:a16="http://schemas.microsoft.com/office/drawing/2014/main" id="{85C7633B-C3B6-47F8-B682-DAC3DCA4EC41}"/>
                </a:ext>
              </a:extLst>
            </p:cNvPr>
            <p:cNvSpPr/>
            <p:nvPr/>
          </p:nvSpPr>
          <p:spPr>
            <a:xfrm rot="10800000">
              <a:off x="2778218" y="3476305"/>
              <a:ext cx="349200" cy="444300"/>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Google Shape;112;p22">
              <a:extLst>
                <a:ext uri="{FF2B5EF4-FFF2-40B4-BE49-F238E27FC236}">
                  <a16:creationId xmlns:a16="http://schemas.microsoft.com/office/drawing/2014/main" id="{07CA71DB-F5E9-45EA-9E25-E8C7E16DEA4A}"/>
                </a:ext>
              </a:extLst>
            </p:cNvPr>
            <p:cNvSpPr txBox="1"/>
            <p:nvPr/>
          </p:nvSpPr>
          <p:spPr>
            <a:xfrm>
              <a:off x="2882923" y="3565216"/>
              <a:ext cx="244500" cy="266400"/>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17" name="Google Shape;113;p22">
              <a:extLst>
                <a:ext uri="{FF2B5EF4-FFF2-40B4-BE49-F238E27FC236}">
                  <a16:creationId xmlns:a16="http://schemas.microsoft.com/office/drawing/2014/main" id="{EF6EEB82-2A79-4CAD-9DC7-AEBE31E21D15}"/>
                </a:ext>
              </a:extLst>
            </p:cNvPr>
            <p:cNvSpPr/>
            <p:nvPr/>
          </p:nvSpPr>
          <p:spPr>
            <a:xfrm>
              <a:off x="1297129" y="3040360"/>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Google Shape;114;p22">
              <a:extLst>
                <a:ext uri="{FF2B5EF4-FFF2-40B4-BE49-F238E27FC236}">
                  <a16:creationId xmlns:a16="http://schemas.microsoft.com/office/drawing/2014/main" id="{6EC53547-BDD6-458F-9611-0A7F83B5F90C}"/>
                </a:ext>
              </a:extLst>
            </p:cNvPr>
            <p:cNvSpPr txBox="1"/>
            <p:nvPr/>
          </p:nvSpPr>
          <p:spPr>
            <a:xfrm>
              <a:off x="1297127" y="3233113"/>
              <a:ext cx="13164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400"/>
                </a:spcBef>
                <a:spcAft>
                  <a:spcPts val="0"/>
                </a:spcAft>
                <a:buClr>
                  <a:prstClr val="white"/>
                </a:buClr>
                <a:buSzPts val="900"/>
                <a:buFontTx/>
                <a:buNone/>
                <a:tabLst/>
                <a:defRPr/>
              </a:pPr>
              <a:r>
                <a:rPr kumimoji="0" lang="en" sz="1200" b="0" i="0" u="none" strike="noStrike" kern="1200" cap="none" spc="0" normalizeH="0" baseline="0" noProof="0" dirty="0">
                  <a:ln>
                    <a:noFill/>
                  </a:ln>
                  <a:solidFill>
                    <a:prstClr val="white"/>
                  </a:solidFill>
                  <a:effectLst/>
                  <a:uLnTx/>
                  <a:uFillTx/>
                  <a:latin typeface="Arial Black"/>
                  <a:ea typeface="Arial Black"/>
                  <a:cs typeface="Arial Black"/>
                  <a:sym typeface="Arial Black"/>
                </a:rPr>
                <a:t>Strategy </a:t>
              </a:r>
              <a:r>
                <a:rPr kumimoji="0" lang="en" sz="1067" b="0" i="0" u="none" strike="noStrike" kern="1200" cap="none" spc="0" normalizeH="0" baseline="0" noProof="0" dirty="0">
                  <a:ln>
                    <a:noFill/>
                  </a:ln>
                  <a:solidFill>
                    <a:prstClr val="white"/>
                  </a:solidFill>
                  <a:effectLst/>
                  <a:uLnTx/>
                  <a:uFillTx/>
                  <a:latin typeface="Arial Black"/>
                  <a:ea typeface="Arial Black"/>
                  <a:cs typeface="Arial Black"/>
                  <a:sym typeface="Arial Black"/>
                </a:rPr>
                <a:t>Implementation</a:t>
              </a:r>
              <a:endParaRPr kumimoji="0" sz="1333"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oogle Shape;115;p22">
              <a:extLst>
                <a:ext uri="{FF2B5EF4-FFF2-40B4-BE49-F238E27FC236}">
                  <a16:creationId xmlns:a16="http://schemas.microsoft.com/office/drawing/2014/main" id="{46D6A0A8-F2A0-46AC-AA77-90EE57CD411A}"/>
                </a:ext>
              </a:extLst>
            </p:cNvPr>
            <p:cNvSpPr/>
            <p:nvPr/>
          </p:nvSpPr>
          <p:spPr>
            <a:xfrm rot="-6480882">
              <a:off x="1478424" y="2546478"/>
              <a:ext cx="349220" cy="444185"/>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Google Shape;116;p22">
              <a:extLst>
                <a:ext uri="{FF2B5EF4-FFF2-40B4-BE49-F238E27FC236}">
                  <a16:creationId xmlns:a16="http://schemas.microsoft.com/office/drawing/2014/main" id="{9B9E5FFF-4FB7-41E1-BDD2-A75A1523761B}"/>
                </a:ext>
              </a:extLst>
            </p:cNvPr>
            <p:cNvSpPr txBox="1"/>
            <p:nvPr/>
          </p:nvSpPr>
          <p:spPr>
            <a:xfrm rot="4319249">
              <a:off x="1547085" y="2685177"/>
              <a:ext cx="244482" cy="266587"/>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sp>
          <p:nvSpPr>
            <p:cNvPr id="21" name="Google Shape;117;p22">
              <a:extLst>
                <a:ext uri="{FF2B5EF4-FFF2-40B4-BE49-F238E27FC236}">
                  <a16:creationId xmlns:a16="http://schemas.microsoft.com/office/drawing/2014/main" id="{406BB954-73E3-47CD-B949-2E8EBBF1C0E9}"/>
                </a:ext>
              </a:extLst>
            </p:cNvPr>
            <p:cNvSpPr/>
            <p:nvPr/>
          </p:nvSpPr>
          <p:spPr>
            <a:xfrm>
              <a:off x="686736" y="116176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Google Shape;118;p22">
              <a:extLst>
                <a:ext uri="{FF2B5EF4-FFF2-40B4-BE49-F238E27FC236}">
                  <a16:creationId xmlns:a16="http://schemas.microsoft.com/office/drawing/2014/main" id="{526FCE9B-960C-4B57-88AC-DF9B3ABDC792}"/>
                </a:ext>
              </a:extLst>
            </p:cNvPr>
            <p:cNvSpPr txBox="1"/>
            <p:nvPr/>
          </p:nvSpPr>
          <p:spPr>
            <a:xfrm>
              <a:off x="879497" y="1354524"/>
              <a:ext cx="930600" cy="930600"/>
            </a:xfrm>
            <a:prstGeom prst="rect">
              <a:avLst/>
            </a:prstGeom>
            <a:noFill/>
            <a:ln>
              <a:noFill/>
            </a:ln>
          </p:spPr>
          <p:txBody>
            <a:bodyPr spcFirstLastPara="1" wrap="square" lIns="15233" tIns="15233" rIns="15233" bIns="15233" anchor="ctr" anchorCtr="0">
              <a:noAutofit/>
            </a:bodyPr>
            <a:lstStyle/>
            <a:p>
              <a:pPr marL="0" marR="0" lvl="0" indent="0" algn="ctr" defTabSz="914400" rtl="0" eaLnBrk="1" fontAlgn="auto" latinLnBrk="0" hangingPunct="1">
                <a:lnSpc>
                  <a:spcPct val="90000"/>
                </a:lnSpc>
                <a:spcBef>
                  <a:spcPts val="0"/>
                </a:spcBef>
                <a:spcAft>
                  <a:spcPts val="0"/>
                </a:spcAft>
                <a:buClr>
                  <a:prstClr val="white"/>
                </a:buClr>
                <a:buSzPts val="900"/>
                <a:buFontTx/>
                <a:buNone/>
                <a:tabLst/>
                <a:defRPr/>
              </a:pPr>
              <a:r>
                <a:rPr kumimoji="0" lang="en" sz="1200" b="0" i="0" u="none" strike="noStrike" kern="1200" cap="none" spc="0" normalizeH="0" baseline="0" noProof="0">
                  <a:ln>
                    <a:noFill/>
                  </a:ln>
                  <a:solidFill>
                    <a:prstClr val="white"/>
                  </a:solidFill>
                  <a:effectLst/>
                  <a:uLnTx/>
                  <a:uFillTx/>
                  <a:latin typeface="Arial Black"/>
                  <a:ea typeface="Arial Black"/>
                  <a:cs typeface="Arial Black"/>
                  <a:sym typeface="Arial Black"/>
                </a:rPr>
                <a:t>Strategy Analysis</a:t>
              </a:r>
              <a:endParaRPr kumimoji="0" sz="1467"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Google Shape;119;p22">
              <a:extLst>
                <a:ext uri="{FF2B5EF4-FFF2-40B4-BE49-F238E27FC236}">
                  <a16:creationId xmlns:a16="http://schemas.microsoft.com/office/drawing/2014/main" id="{51E79B8E-E2AE-4130-A411-E19BF6CE83B8}"/>
                </a:ext>
              </a:extLst>
            </p:cNvPr>
            <p:cNvSpPr/>
            <p:nvPr/>
          </p:nvSpPr>
          <p:spPr>
            <a:xfrm rot="-2159037">
              <a:off x="1961216" y="1023149"/>
              <a:ext cx="349242" cy="444173"/>
            </a:xfrm>
            <a:prstGeom prst="rightArrow">
              <a:avLst>
                <a:gd name="adj1" fmla="val 60000"/>
                <a:gd name="adj2" fmla="val 50000"/>
              </a:avLst>
            </a:prstGeom>
            <a:solidFill>
              <a:srgbClr val="ABBADE"/>
            </a:solidFill>
            <a:ln w="9525" cap="flat" cmpd="sng">
              <a:solidFill>
                <a:srgbClr val="002060"/>
              </a:solidFill>
              <a:prstDash val="solid"/>
              <a:round/>
              <a:headEnd type="none" w="sm" len="sm"/>
              <a:tailEnd type="none" w="sm" len="sm"/>
            </a:ln>
          </p:spPr>
          <p:txBody>
            <a:bodyPr spcFirstLastPara="1" wrap="square" lIns="91433" tIns="91433" rIns="91433" bIns="91433"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 name="Google Shape;120;p22">
              <a:extLst>
                <a:ext uri="{FF2B5EF4-FFF2-40B4-BE49-F238E27FC236}">
                  <a16:creationId xmlns:a16="http://schemas.microsoft.com/office/drawing/2014/main" id="{BEF21205-AEB0-4A16-96F6-4613F2D2C31F}"/>
                </a:ext>
              </a:extLst>
            </p:cNvPr>
            <p:cNvSpPr txBox="1"/>
            <p:nvPr/>
          </p:nvSpPr>
          <p:spPr>
            <a:xfrm rot="-2160712">
              <a:off x="1971206" y="1142738"/>
              <a:ext cx="244407" cy="266552"/>
            </a:xfrm>
            <a:prstGeom prst="rect">
              <a:avLst/>
            </a:prstGeom>
            <a:noFill/>
            <a:ln>
              <a:noFill/>
            </a:ln>
          </p:spPr>
          <p:txBody>
            <a:bodyPr spcFirstLastPara="1" wrap="square" lIns="0" tIns="0" rIns="0" bIns="0" anchor="ctr" anchorCtr="0">
              <a:noAutofit/>
            </a:bodyPr>
            <a:lstStyle/>
            <a:p>
              <a:pPr marL="0" marR="0" lvl="0" indent="0" algn="ctr" defTabSz="914400" rtl="0" eaLnBrk="1" fontAlgn="auto" latinLnBrk="0" hangingPunct="1">
                <a:lnSpc>
                  <a:spcPct val="90000"/>
                </a:lnSpc>
                <a:spcBef>
                  <a:spcPts val="0"/>
                </a:spcBef>
                <a:spcAft>
                  <a:spcPts val="0"/>
                </a:spcAft>
                <a:buClr>
                  <a:prstClr val="black"/>
                </a:buClr>
                <a:buSzPts val="800"/>
                <a:buFontTx/>
                <a:buNone/>
                <a:tabLst/>
                <a:defRPr/>
              </a:pPr>
              <a:endParaRPr kumimoji="0" sz="1067" b="0" i="0" u="none" strike="noStrike" kern="1200" cap="none" spc="0" normalizeH="0" baseline="0" noProof="0">
                <a:ln>
                  <a:noFill/>
                </a:ln>
                <a:solidFill>
                  <a:prstClr val="white"/>
                </a:solidFill>
                <a:effectLst/>
                <a:uLnTx/>
                <a:uFillTx/>
                <a:latin typeface="Calibri"/>
                <a:ea typeface="Calibri"/>
                <a:cs typeface="Calibri"/>
                <a:sym typeface="Calibri"/>
              </a:endParaRPr>
            </a:p>
          </p:txBody>
        </p:sp>
      </p:grpSp>
      <p:pic>
        <p:nvPicPr>
          <p:cNvPr id="25" name="Picture 24">
            <a:extLst>
              <a:ext uri="{FF2B5EF4-FFF2-40B4-BE49-F238E27FC236}">
                <a16:creationId xmlns:a16="http://schemas.microsoft.com/office/drawing/2014/main" id="{6645A519-5C2A-4E8B-8F2C-86D173A37876}"/>
              </a:ext>
            </a:extLst>
          </p:cNvPr>
          <p:cNvPicPr>
            <a:picLocks noChangeAspect="1"/>
          </p:cNvPicPr>
          <p:nvPr/>
        </p:nvPicPr>
        <p:blipFill>
          <a:blip r:embed="rId2"/>
          <a:stretch>
            <a:fillRect/>
          </a:stretch>
        </p:blipFill>
        <p:spPr>
          <a:xfrm>
            <a:off x="-46373" y="1297536"/>
            <a:ext cx="5980834" cy="4133446"/>
          </a:xfrm>
          <a:prstGeom prst="rect">
            <a:avLst/>
          </a:prstGeom>
          <a:solidFill>
            <a:srgbClr val="FFFFFF"/>
          </a:solidFill>
        </p:spPr>
      </p:pic>
    </p:spTree>
    <p:extLst>
      <p:ext uri="{BB962C8B-B14F-4D97-AF65-F5344CB8AC3E}">
        <p14:creationId xmlns:p14="http://schemas.microsoft.com/office/powerpoint/2010/main" val="220065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6645A519-5C2A-4E8B-8F2C-86D173A37876}"/>
              </a:ext>
            </a:extLst>
          </p:cNvPr>
          <p:cNvPicPr>
            <a:picLocks noChangeAspect="1"/>
          </p:cNvPicPr>
          <p:nvPr/>
        </p:nvPicPr>
        <p:blipFill>
          <a:blip r:embed="rId2"/>
          <a:stretch>
            <a:fillRect/>
          </a:stretch>
        </p:blipFill>
        <p:spPr>
          <a:xfrm>
            <a:off x="-188323" y="88435"/>
            <a:ext cx="11736344" cy="6276108"/>
          </a:xfrm>
          <a:prstGeom prst="rect">
            <a:avLst/>
          </a:prstGeom>
          <a:noFill/>
        </p:spPr>
      </p:pic>
      <p:sp>
        <p:nvSpPr>
          <p:cNvPr id="4" name="Google Shape;101;p22">
            <a:extLst>
              <a:ext uri="{FF2B5EF4-FFF2-40B4-BE49-F238E27FC236}">
                <a16:creationId xmlns:a16="http://schemas.microsoft.com/office/drawing/2014/main" id="{BD9A276C-FA92-4EAB-B991-A3E0071B2689}"/>
              </a:ext>
            </a:extLst>
          </p:cNvPr>
          <p:cNvSpPr/>
          <p:nvPr/>
        </p:nvSpPr>
        <p:spPr>
          <a:xfrm>
            <a:off x="3823702" y="88435"/>
            <a:ext cx="16647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lvl="0" algn="ctr">
              <a:lnSpc>
                <a:spcPct val="90000"/>
              </a:lnSpc>
              <a:buClr>
                <a:prstClr val="white"/>
              </a:buClr>
              <a:buSzPts val="900"/>
              <a:defRPr/>
            </a:pPr>
            <a:r>
              <a:rPr lang="en-US" sz="1200" dirty="0">
                <a:solidFill>
                  <a:prstClr val="white"/>
                </a:solidFill>
                <a:latin typeface="Arial Black"/>
                <a:ea typeface="Arial Black"/>
                <a:cs typeface="Arial Black"/>
                <a:sym typeface="Arial Black"/>
              </a:rPr>
              <a:t>Data </a:t>
            </a:r>
          </a:p>
          <a:p>
            <a:pPr lvl="0" algn="ctr">
              <a:lnSpc>
                <a:spcPct val="90000"/>
              </a:lnSpc>
              <a:buClr>
                <a:prstClr val="white"/>
              </a:buClr>
              <a:buSzPts val="900"/>
              <a:defRPr/>
            </a:pPr>
            <a:r>
              <a:rPr lang="en-US" sz="1200" dirty="0">
                <a:solidFill>
                  <a:prstClr val="white"/>
                </a:solidFill>
                <a:latin typeface="Arial Black"/>
                <a:ea typeface="Arial Black"/>
                <a:cs typeface="Arial Black"/>
                <a:sym typeface="Arial Black"/>
              </a:rPr>
              <a:t>Analysis</a:t>
            </a:r>
            <a:endParaRPr lang="en-US" sz="1200" dirty="0">
              <a:solidFill>
                <a:prstClr val="black"/>
              </a:solidFill>
            </a:endParaRPr>
          </a:p>
        </p:txBody>
      </p:sp>
      <p:sp>
        <p:nvSpPr>
          <p:cNvPr id="6" name="Google Shape;105;p22">
            <a:extLst>
              <a:ext uri="{FF2B5EF4-FFF2-40B4-BE49-F238E27FC236}">
                <a16:creationId xmlns:a16="http://schemas.microsoft.com/office/drawing/2014/main" id="{14D64FA0-1C41-4A45-B4B1-F6A31BE688DF}"/>
              </a:ext>
            </a:extLst>
          </p:cNvPr>
          <p:cNvSpPr/>
          <p:nvPr/>
        </p:nvSpPr>
        <p:spPr>
          <a:xfrm>
            <a:off x="7715761" y="66003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lvl="0" algn="ctr">
              <a:lnSpc>
                <a:spcPct val="90000"/>
              </a:lnSpc>
              <a:buClr>
                <a:prstClr val="white"/>
              </a:buClr>
              <a:buSzPts val="900"/>
              <a:defRPr/>
            </a:pPr>
            <a:r>
              <a:rPr lang="en-US" sz="1200" dirty="0">
                <a:solidFill>
                  <a:prstClr val="white"/>
                </a:solidFill>
                <a:latin typeface="Arial Black"/>
                <a:ea typeface="Arial Black"/>
                <a:cs typeface="Arial Black"/>
                <a:sym typeface="Arial Black"/>
              </a:rPr>
              <a:t>Set Goals</a:t>
            </a:r>
            <a:endParaRPr lang="en-US" sz="1200" dirty="0">
              <a:solidFill>
                <a:prstClr val="black"/>
              </a:solidFill>
            </a:endParaRPr>
          </a:p>
        </p:txBody>
      </p:sp>
      <p:sp>
        <p:nvSpPr>
          <p:cNvPr id="7" name="Google Shape;109;p22">
            <a:extLst>
              <a:ext uri="{FF2B5EF4-FFF2-40B4-BE49-F238E27FC236}">
                <a16:creationId xmlns:a16="http://schemas.microsoft.com/office/drawing/2014/main" id="{3966E9F3-33E4-44C6-ADBF-2566CFB05F96}"/>
              </a:ext>
            </a:extLst>
          </p:cNvPr>
          <p:cNvSpPr/>
          <p:nvPr/>
        </p:nvSpPr>
        <p:spPr>
          <a:xfrm>
            <a:off x="8373961" y="2558160"/>
            <a:ext cx="1453018" cy="1057531"/>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lvl="0" algn="ctr">
              <a:lnSpc>
                <a:spcPct val="90000"/>
              </a:lnSpc>
              <a:buClr>
                <a:prstClr val="white"/>
              </a:buClr>
              <a:buSzPts val="900"/>
              <a:defRPr/>
            </a:pPr>
            <a:r>
              <a:rPr lang="en-US" sz="1200" dirty="0">
                <a:solidFill>
                  <a:prstClr val="white"/>
                </a:solidFill>
                <a:latin typeface="Arial Black"/>
                <a:ea typeface="Arial Black"/>
                <a:cs typeface="Arial Black"/>
                <a:sym typeface="Arial Black"/>
              </a:rPr>
              <a:t>Strategy Selection</a:t>
            </a:r>
            <a:endParaRPr lang="en-US" sz="1200" dirty="0">
              <a:solidFill>
                <a:prstClr val="black"/>
              </a:solidFill>
            </a:endParaRPr>
          </a:p>
        </p:txBody>
      </p:sp>
      <p:sp>
        <p:nvSpPr>
          <p:cNvPr id="8" name="Google Shape;113;p22">
            <a:extLst>
              <a:ext uri="{FF2B5EF4-FFF2-40B4-BE49-F238E27FC236}">
                <a16:creationId xmlns:a16="http://schemas.microsoft.com/office/drawing/2014/main" id="{B3557B19-DB60-42B8-8CC1-6A125FA3C86E}"/>
              </a:ext>
            </a:extLst>
          </p:cNvPr>
          <p:cNvSpPr/>
          <p:nvPr/>
        </p:nvSpPr>
        <p:spPr>
          <a:xfrm>
            <a:off x="5026706" y="4719932"/>
            <a:ext cx="2336807"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lvl="0" algn="ctr">
              <a:lnSpc>
                <a:spcPct val="90000"/>
              </a:lnSpc>
              <a:spcBef>
                <a:spcPts val="400"/>
              </a:spcBef>
              <a:buClr>
                <a:prstClr val="white"/>
              </a:buClr>
              <a:buSzPts val="900"/>
              <a:defRPr/>
            </a:pPr>
            <a:r>
              <a:rPr lang="en-US" sz="1200" dirty="0">
                <a:solidFill>
                  <a:prstClr val="white"/>
                </a:solidFill>
                <a:latin typeface="Arial Black"/>
                <a:ea typeface="Arial Black"/>
                <a:cs typeface="Arial Black"/>
                <a:sym typeface="Arial Black"/>
              </a:rPr>
              <a:t>Strategy Implementation</a:t>
            </a:r>
            <a:endParaRPr lang="en-US" sz="1200" dirty="0">
              <a:solidFill>
                <a:prstClr val="black"/>
              </a:solidFill>
            </a:endParaRPr>
          </a:p>
        </p:txBody>
      </p:sp>
      <p:sp>
        <p:nvSpPr>
          <p:cNvPr id="9" name="Google Shape;117;p22">
            <a:extLst>
              <a:ext uri="{FF2B5EF4-FFF2-40B4-BE49-F238E27FC236}">
                <a16:creationId xmlns:a16="http://schemas.microsoft.com/office/drawing/2014/main" id="{C784AF88-DE8E-4D1F-8481-D9488B5FA24F}"/>
              </a:ext>
            </a:extLst>
          </p:cNvPr>
          <p:cNvSpPr/>
          <p:nvPr/>
        </p:nvSpPr>
        <p:spPr>
          <a:xfrm>
            <a:off x="2283759" y="2862203"/>
            <a:ext cx="1316400" cy="1316400"/>
          </a:xfrm>
          <a:prstGeom prst="ellipse">
            <a:avLst/>
          </a:prstGeom>
          <a:solidFill>
            <a:srgbClr val="4372C3"/>
          </a:solidFill>
          <a:ln w="12700" cap="flat" cmpd="sng">
            <a:solidFill>
              <a:srgbClr val="002060"/>
            </a:solidFill>
            <a:prstDash val="solid"/>
            <a:miter lim="800000"/>
            <a:headEnd type="none" w="sm" len="sm"/>
            <a:tailEnd type="none" w="sm" len="sm"/>
          </a:ln>
        </p:spPr>
        <p:txBody>
          <a:bodyPr spcFirstLastPara="1" wrap="square" lIns="91433" tIns="91433" rIns="91433" bIns="91433" anchor="ctr" anchorCtr="0">
            <a:noAutofit/>
          </a:bodyPr>
          <a:lstStyle/>
          <a:p>
            <a:pPr lvl="0" algn="ctr">
              <a:lnSpc>
                <a:spcPct val="90000"/>
              </a:lnSpc>
              <a:buClr>
                <a:prstClr val="white"/>
              </a:buClr>
              <a:buSzPts val="900"/>
              <a:defRPr/>
            </a:pPr>
            <a:r>
              <a:rPr lang="en-US" sz="1200" dirty="0">
                <a:solidFill>
                  <a:prstClr val="white"/>
                </a:solidFill>
                <a:latin typeface="Arial Black"/>
                <a:ea typeface="Arial Black"/>
                <a:cs typeface="Arial Black"/>
                <a:sym typeface="Arial Black"/>
              </a:rPr>
              <a:t>Strategy Analysis</a:t>
            </a:r>
            <a:endParaRPr lang="en-US" sz="1200" dirty="0">
              <a:solidFill>
                <a:prstClr val="black"/>
              </a:solidFill>
            </a:endParaRPr>
          </a:p>
        </p:txBody>
      </p:sp>
    </p:spTree>
    <p:extLst>
      <p:ext uri="{BB962C8B-B14F-4D97-AF65-F5344CB8AC3E}">
        <p14:creationId xmlns:p14="http://schemas.microsoft.com/office/powerpoint/2010/main" val="293926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3242</TotalTime>
  <Words>584</Words>
  <Application>Microsoft Office PowerPoint</Application>
  <PresentationFormat>Widescreen</PresentationFormat>
  <Paragraphs>90</Paragraphs>
  <Slides>14</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Black</vt:lpstr>
      <vt:lpstr>Arial Narrow</vt:lpstr>
      <vt:lpstr>Calibri</vt:lpstr>
      <vt:lpstr>Calibri Light</vt:lpstr>
      <vt:lpstr>Courier New</vt:lpstr>
      <vt:lpstr>Open Sans</vt:lpstr>
      <vt:lpstr>Open Sans Semibold</vt:lpstr>
      <vt:lpstr>Office Theme</vt:lpstr>
      <vt:lpstr>PowerPoint Presentation</vt:lpstr>
      <vt:lpstr>Kansas Education System Accreditation (KESA) Update – October 12, 2021 </vt:lpstr>
      <vt:lpstr>Today’s Purpose</vt:lpstr>
      <vt:lpstr>KESA Application</vt:lpstr>
      <vt:lpstr>KESA Regional Support</vt:lpstr>
      <vt:lpstr>PowerPoint Presentation</vt:lpstr>
      <vt:lpstr>Purpose - KESA Regional Support</vt:lpstr>
      <vt:lpstr>PowerPoint Presentation</vt:lpstr>
      <vt:lpstr>PowerPoint Presentation</vt:lpstr>
      <vt:lpstr>General Reminder</vt:lpstr>
      <vt:lpstr>PowerPoint Presentation</vt:lpstr>
      <vt:lpstr> 2021-2022 Monthly KESA Updates </vt:lpstr>
      <vt:lpstr>Questions?       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Education System Accreditation (KESA: What can be expected</dc:title>
  <dc:creator>Jeannette Nobo</dc:creator>
  <cp:lastModifiedBy>Jeannette Nobo</cp:lastModifiedBy>
  <cp:revision>115</cp:revision>
  <cp:lastPrinted>2021-03-08T21:15:35Z</cp:lastPrinted>
  <dcterms:created xsi:type="dcterms:W3CDTF">2020-08-06T19:00:44Z</dcterms:created>
  <dcterms:modified xsi:type="dcterms:W3CDTF">2021-10-06T22:49:21Z</dcterms:modified>
</cp:coreProperties>
</file>